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4" r:id="rId10"/>
    <p:sldId id="265" r:id="rId11"/>
    <p:sldId id="272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CF0B91-EF3B-8EAF-CB28-E21C724004D2}" v="77" dt="2024-11-07T16:32:11.804"/>
    <p1510:client id="{741BC5B9-97CA-30D5-130C-8D5EAAC7B644}" v="85" dt="2024-11-07T16:13:08.606"/>
    <p1510:client id="{8252DA00-E9AB-D9A7-7C80-84F61BEE6FD5}" v="88" dt="2024-11-07T22:31:28.041"/>
    <p1510:client id="{93D5A479-94D5-5F49-A23E-D3569C6E4958}" v="1102" dt="2024-11-07T22:10:33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91156"/>
  </p:normalViewPr>
  <p:slideViewPr>
    <p:cSldViewPr snapToGrid="0">
      <p:cViewPr>
        <p:scale>
          <a:sx n="100" d="100"/>
          <a:sy n="100" d="100"/>
        </p:scale>
        <p:origin x="126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C76756-3309-4603-A14C-74A47F6640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37CE03C-0A88-4BC9-938B-7213711F5C0B}">
      <dgm:prSet/>
      <dgm:spPr/>
      <dgm:t>
        <a:bodyPr/>
        <a:lstStyle/>
        <a:p>
          <a:r>
            <a:rPr lang="en-US" b="1"/>
            <a:t>Problem Statement</a:t>
          </a:r>
          <a:r>
            <a:rPr lang="en-US"/>
            <a:t>: Develop an automated driver drowsiness detection system that uses facial analysis to identify signs of drowsiness, such as “droopy” eyes.</a:t>
          </a:r>
        </a:p>
      </dgm:t>
    </dgm:pt>
    <dgm:pt modelId="{76A0B338-49BF-4A7E-BC4F-4388F82B464A}" type="parTrans" cxnId="{E17771AE-2E7F-4071-B4D6-FA085433E8C3}">
      <dgm:prSet/>
      <dgm:spPr/>
      <dgm:t>
        <a:bodyPr/>
        <a:lstStyle/>
        <a:p>
          <a:endParaRPr lang="en-US"/>
        </a:p>
      </dgm:t>
    </dgm:pt>
    <dgm:pt modelId="{C5A8A0DF-E93A-44A2-8CE4-A17F310D2E69}" type="sibTrans" cxnId="{E17771AE-2E7F-4071-B4D6-FA085433E8C3}">
      <dgm:prSet/>
      <dgm:spPr/>
      <dgm:t>
        <a:bodyPr/>
        <a:lstStyle/>
        <a:p>
          <a:endParaRPr lang="en-US"/>
        </a:p>
      </dgm:t>
    </dgm:pt>
    <dgm:pt modelId="{D504008D-DF52-459F-B45A-E78092003211}">
      <dgm:prSet/>
      <dgm:spPr/>
      <dgm:t>
        <a:bodyPr/>
        <a:lstStyle/>
        <a:p>
          <a:r>
            <a:rPr lang="en-US" b="1"/>
            <a:t>Objective</a:t>
          </a:r>
          <a:r>
            <a:rPr lang="en-US"/>
            <a:t>: Create a classification system to determine Drowsy/Non-Drowsy based on one image.</a:t>
          </a:r>
        </a:p>
      </dgm:t>
    </dgm:pt>
    <dgm:pt modelId="{924B5EDE-D50D-47D6-8F8A-4DFBE7A276AF}" type="parTrans" cxnId="{EE83E92A-A91C-451B-804E-07982D939958}">
      <dgm:prSet/>
      <dgm:spPr/>
      <dgm:t>
        <a:bodyPr/>
        <a:lstStyle/>
        <a:p>
          <a:endParaRPr lang="en-US"/>
        </a:p>
      </dgm:t>
    </dgm:pt>
    <dgm:pt modelId="{1A5342AB-94F7-441E-880A-19A255737602}" type="sibTrans" cxnId="{EE83E92A-A91C-451B-804E-07982D939958}">
      <dgm:prSet/>
      <dgm:spPr/>
      <dgm:t>
        <a:bodyPr/>
        <a:lstStyle/>
        <a:p>
          <a:endParaRPr lang="en-US"/>
        </a:p>
      </dgm:t>
    </dgm:pt>
    <dgm:pt modelId="{0CED31B5-BC70-4EB7-8138-12C019F06DB4}">
      <dgm:prSet/>
      <dgm:spPr/>
      <dgm:t>
        <a:bodyPr/>
        <a:lstStyle/>
        <a:p>
          <a:r>
            <a:rPr lang="en-US" b="1"/>
            <a:t>Importance</a:t>
          </a:r>
          <a:r>
            <a:rPr lang="en-US"/>
            <a:t>: Most driver drowsiness detection systems rely on video; using a single image for classification could speed up computation.</a:t>
          </a:r>
        </a:p>
      </dgm:t>
    </dgm:pt>
    <dgm:pt modelId="{AC9463A9-EE45-4CCB-B7A6-B85CA097ADE4}" type="parTrans" cxnId="{0A1D6B27-C067-46B1-90B0-CFBBB801F72F}">
      <dgm:prSet/>
      <dgm:spPr/>
      <dgm:t>
        <a:bodyPr/>
        <a:lstStyle/>
        <a:p>
          <a:endParaRPr lang="en-US"/>
        </a:p>
      </dgm:t>
    </dgm:pt>
    <dgm:pt modelId="{730185A6-BAE6-48AF-BDA1-EB43FF759D82}" type="sibTrans" cxnId="{0A1D6B27-C067-46B1-90B0-CFBBB801F72F}">
      <dgm:prSet/>
      <dgm:spPr/>
      <dgm:t>
        <a:bodyPr/>
        <a:lstStyle/>
        <a:p>
          <a:endParaRPr lang="en-US"/>
        </a:p>
      </dgm:t>
    </dgm:pt>
    <dgm:pt modelId="{07281F33-733D-45B9-A6EE-4C5FB2C046C6}" type="pres">
      <dgm:prSet presAssocID="{39C76756-3309-4603-A14C-74A47F6640D5}" presName="root" presStyleCnt="0">
        <dgm:presLayoutVars>
          <dgm:dir/>
          <dgm:resizeHandles val="exact"/>
        </dgm:presLayoutVars>
      </dgm:prSet>
      <dgm:spPr/>
    </dgm:pt>
    <dgm:pt modelId="{22F695BA-4312-486E-BB8F-AC31DB9B0EB1}" type="pres">
      <dgm:prSet presAssocID="{537CE03C-0A88-4BC9-938B-7213711F5C0B}" presName="compNode" presStyleCnt="0"/>
      <dgm:spPr/>
    </dgm:pt>
    <dgm:pt modelId="{2FCC94CA-D501-4146-951F-46D6CB6E3446}" type="pres">
      <dgm:prSet presAssocID="{537CE03C-0A88-4BC9-938B-7213711F5C0B}" presName="bgRect" presStyleLbl="bgShp" presStyleIdx="0" presStyleCnt="3"/>
      <dgm:spPr/>
    </dgm:pt>
    <dgm:pt modelId="{3C709885-3A67-4533-8E53-11BBD76BEE3B}" type="pres">
      <dgm:prSet presAssocID="{537CE03C-0A88-4BC9-938B-7213711F5C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 with solid fill"/>
        </a:ext>
      </dgm:extLst>
    </dgm:pt>
    <dgm:pt modelId="{1E92CA36-042D-44FA-B74A-1ABDC71BE79B}" type="pres">
      <dgm:prSet presAssocID="{537CE03C-0A88-4BC9-938B-7213711F5C0B}" presName="spaceRect" presStyleCnt="0"/>
      <dgm:spPr/>
    </dgm:pt>
    <dgm:pt modelId="{95F34F66-D4AA-4BB4-B76E-DA68DEE774B6}" type="pres">
      <dgm:prSet presAssocID="{537CE03C-0A88-4BC9-938B-7213711F5C0B}" presName="parTx" presStyleLbl="revTx" presStyleIdx="0" presStyleCnt="3">
        <dgm:presLayoutVars>
          <dgm:chMax val="0"/>
          <dgm:chPref val="0"/>
        </dgm:presLayoutVars>
      </dgm:prSet>
      <dgm:spPr/>
    </dgm:pt>
    <dgm:pt modelId="{164E147B-586E-4D51-935D-A02FCAEB9AB6}" type="pres">
      <dgm:prSet presAssocID="{C5A8A0DF-E93A-44A2-8CE4-A17F310D2E69}" presName="sibTrans" presStyleCnt="0"/>
      <dgm:spPr/>
    </dgm:pt>
    <dgm:pt modelId="{B31985E2-34AF-4E44-89BD-594DF4354428}" type="pres">
      <dgm:prSet presAssocID="{D504008D-DF52-459F-B45A-E78092003211}" presName="compNode" presStyleCnt="0"/>
      <dgm:spPr/>
    </dgm:pt>
    <dgm:pt modelId="{716DD1F0-F4B4-42BE-9D8D-BD75BB11A717}" type="pres">
      <dgm:prSet presAssocID="{D504008D-DF52-459F-B45A-E78092003211}" presName="bgRect" presStyleLbl="bgShp" presStyleIdx="1" presStyleCnt="3"/>
      <dgm:spPr/>
    </dgm:pt>
    <dgm:pt modelId="{95D4B926-81F3-4234-A422-1AA1291F1B28}" type="pres">
      <dgm:prSet presAssocID="{D504008D-DF52-459F-B45A-E780920032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DA244D5-09AF-46CD-B280-272842CA10D2}" type="pres">
      <dgm:prSet presAssocID="{D504008D-DF52-459F-B45A-E78092003211}" presName="spaceRect" presStyleCnt="0"/>
      <dgm:spPr/>
    </dgm:pt>
    <dgm:pt modelId="{2E2A2246-FBC4-4366-B988-4CF87FBD4DB1}" type="pres">
      <dgm:prSet presAssocID="{D504008D-DF52-459F-B45A-E78092003211}" presName="parTx" presStyleLbl="revTx" presStyleIdx="1" presStyleCnt="3">
        <dgm:presLayoutVars>
          <dgm:chMax val="0"/>
          <dgm:chPref val="0"/>
        </dgm:presLayoutVars>
      </dgm:prSet>
      <dgm:spPr/>
    </dgm:pt>
    <dgm:pt modelId="{0564E2A4-D0F1-4128-8516-4F0E501842DE}" type="pres">
      <dgm:prSet presAssocID="{1A5342AB-94F7-441E-880A-19A255737602}" presName="sibTrans" presStyleCnt="0"/>
      <dgm:spPr/>
    </dgm:pt>
    <dgm:pt modelId="{6107D92E-17FD-4793-B12D-CE088B977E3B}" type="pres">
      <dgm:prSet presAssocID="{0CED31B5-BC70-4EB7-8138-12C019F06DB4}" presName="compNode" presStyleCnt="0"/>
      <dgm:spPr/>
    </dgm:pt>
    <dgm:pt modelId="{B531390D-3231-488A-9C8C-CB60D0DD7AF2}" type="pres">
      <dgm:prSet presAssocID="{0CED31B5-BC70-4EB7-8138-12C019F06DB4}" presName="bgRect" presStyleLbl="bgShp" presStyleIdx="2" presStyleCnt="3"/>
      <dgm:spPr/>
    </dgm:pt>
    <dgm:pt modelId="{BF5D6A09-8BB6-41B3-9148-B590190C31B1}" type="pres">
      <dgm:prSet presAssocID="{0CED31B5-BC70-4EB7-8138-12C019F06D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9E00C15B-F83F-420A-87FB-09FE38E4EC29}" type="pres">
      <dgm:prSet presAssocID="{0CED31B5-BC70-4EB7-8138-12C019F06DB4}" presName="spaceRect" presStyleCnt="0"/>
      <dgm:spPr/>
    </dgm:pt>
    <dgm:pt modelId="{37E1C27C-7227-468E-9BCC-9FD944D0FD67}" type="pres">
      <dgm:prSet presAssocID="{0CED31B5-BC70-4EB7-8138-12C019F06DB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A1D6B27-C067-46B1-90B0-CFBBB801F72F}" srcId="{39C76756-3309-4603-A14C-74A47F6640D5}" destId="{0CED31B5-BC70-4EB7-8138-12C019F06DB4}" srcOrd="2" destOrd="0" parTransId="{AC9463A9-EE45-4CCB-B7A6-B85CA097ADE4}" sibTransId="{730185A6-BAE6-48AF-BDA1-EB43FF759D82}"/>
    <dgm:cxn modelId="{EE83E92A-A91C-451B-804E-07982D939958}" srcId="{39C76756-3309-4603-A14C-74A47F6640D5}" destId="{D504008D-DF52-459F-B45A-E78092003211}" srcOrd="1" destOrd="0" parTransId="{924B5EDE-D50D-47D6-8F8A-4DFBE7A276AF}" sibTransId="{1A5342AB-94F7-441E-880A-19A255737602}"/>
    <dgm:cxn modelId="{08C8B473-6F71-49DF-A487-D41264900F9E}" type="presOf" srcId="{0CED31B5-BC70-4EB7-8138-12C019F06DB4}" destId="{37E1C27C-7227-468E-9BCC-9FD944D0FD67}" srcOrd="0" destOrd="0" presId="urn:microsoft.com/office/officeart/2018/2/layout/IconVerticalSolidList"/>
    <dgm:cxn modelId="{E17771AE-2E7F-4071-B4D6-FA085433E8C3}" srcId="{39C76756-3309-4603-A14C-74A47F6640D5}" destId="{537CE03C-0A88-4BC9-938B-7213711F5C0B}" srcOrd="0" destOrd="0" parTransId="{76A0B338-49BF-4A7E-BC4F-4388F82B464A}" sibTransId="{C5A8A0DF-E93A-44A2-8CE4-A17F310D2E69}"/>
    <dgm:cxn modelId="{2C9E9BE7-D3EB-418D-AD74-F88C68745DB9}" type="presOf" srcId="{D504008D-DF52-459F-B45A-E78092003211}" destId="{2E2A2246-FBC4-4366-B988-4CF87FBD4DB1}" srcOrd="0" destOrd="0" presId="urn:microsoft.com/office/officeart/2018/2/layout/IconVerticalSolidList"/>
    <dgm:cxn modelId="{420283ED-39C1-4345-8762-5E2313C05465}" type="presOf" srcId="{39C76756-3309-4603-A14C-74A47F6640D5}" destId="{07281F33-733D-45B9-A6EE-4C5FB2C046C6}" srcOrd="0" destOrd="0" presId="urn:microsoft.com/office/officeart/2018/2/layout/IconVerticalSolidList"/>
    <dgm:cxn modelId="{90E210FE-E739-4AAB-87C1-4008AE6F75F5}" type="presOf" srcId="{537CE03C-0A88-4BC9-938B-7213711F5C0B}" destId="{95F34F66-D4AA-4BB4-B76E-DA68DEE774B6}" srcOrd="0" destOrd="0" presId="urn:microsoft.com/office/officeart/2018/2/layout/IconVerticalSolidList"/>
    <dgm:cxn modelId="{95AA8F1B-6C0D-48C4-80FA-62DBEB1B85D8}" type="presParOf" srcId="{07281F33-733D-45B9-A6EE-4C5FB2C046C6}" destId="{22F695BA-4312-486E-BB8F-AC31DB9B0EB1}" srcOrd="0" destOrd="0" presId="urn:microsoft.com/office/officeart/2018/2/layout/IconVerticalSolidList"/>
    <dgm:cxn modelId="{AE3D7C58-B30A-4342-912C-CDC9ACB90382}" type="presParOf" srcId="{22F695BA-4312-486E-BB8F-AC31DB9B0EB1}" destId="{2FCC94CA-D501-4146-951F-46D6CB6E3446}" srcOrd="0" destOrd="0" presId="urn:microsoft.com/office/officeart/2018/2/layout/IconVerticalSolidList"/>
    <dgm:cxn modelId="{C7926165-83D0-4AE8-AE43-719FE6A81926}" type="presParOf" srcId="{22F695BA-4312-486E-BB8F-AC31DB9B0EB1}" destId="{3C709885-3A67-4533-8E53-11BBD76BEE3B}" srcOrd="1" destOrd="0" presId="urn:microsoft.com/office/officeart/2018/2/layout/IconVerticalSolidList"/>
    <dgm:cxn modelId="{8F264A10-6A1D-4643-A893-85BEFEA60174}" type="presParOf" srcId="{22F695BA-4312-486E-BB8F-AC31DB9B0EB1}" destId="{1E92CA36-042D-44FA-B74A-1ABDC71BE79B}" srcOrd="2" destOrd="0" presId="urn:microsoft.com/office/officeart/2018/2/layout/IconVerticalSolidList"/>
    <dgm:cxn modelId="{E7AB3833-6024-46F6-9910-A468B6CF9D5F}" type="presParOf" srcId="{22F695BA-4312-486E-BB8F-AC31DB9B0EB1}" destId="{95F34F66-D4AA-4BB4-B76E-DA68DEE774B6}" srcOrd="3" destOrd="0" presId="urn:microsoft.com/office/officeart/2018/2/layout/IconVerticalSolidList"/>
    <dgm:cxn modelId="{89A6D7E7-9B45-42DF-9503-ECA86793E332}" type="presParOf" srcId="{07281F33-733D-45B9-A6EE-4C5FB2C046C6}" destId="{164E147B-586E-4D51-935D-A02FCAEB9AB6}" srcOrd="1" destOrd="0" presId="urn:microsoft.com/office/officeart/2018/2/layout/IconVerticalSolidList"/>
    <dgm:cxn modelId="{D63ACAF1-CFE1-4CB3-BAE6-C635176CFCF6}" type="presParOf" srcId="{07281F33-733D-45B9-A6EE-4C5FB2C046C6}" destId="{B31985E2-34AF-4E44-89BD-594DF4354428}" srcOrd="2" destOrd="0" presId="urn:microsoft.com/office/officeart/2018/2/layout/IconVerticalSolidList"/>
    <dgm:cxn modelId="{80CEF5E4-54B5-4FC0-AE57-A1BFB008D93D}" type="presParOf" srcId="{B31985E2-34AF-4E44-89BD-594DF4354428}" destId="{716DD1F0-F4B4-42BE-9D8D-BD75BB11A717}" srcOrd="0" destOrd="0" presId="urn:microsoft.com/office/officeart/2018/2/layout/IconVerticalSolidList"/>
    <dgm:cxn modelId="{6F9F9A35-5189-4629-ACBD-4D4344C816D5}" type="presParOf" srcId="{B31985E2-34AF-4E44-89BD-594DF4354428}" destId="{95D4B926-81F3-4234-A422-1AA1291F1B28}" srcOrd="1" destOrd="0" presId="urn:microsoft.com/office/officeart/2018/2/layout/IconVerticalSolidList"/>
    <dgm:cxn modelId="{521177B2-A055-4F5B-B0C4-DFA298F62155}" type="presParOf" srcId="{B31985E2-34AF-4E44-89BD-594DF4354428}" destId="{1DA244D5-09AF-46CD-B280-272842CA10D2}" srcOrd="2" destOrd="0" presId="urn:microsoft.com/office/officeart/2018/2/layout/IconVerticalSolidList"/>
    <dgm:cxn modelId="{932B21C6-1E32-4494-8DDC-949B3A2697CB}" type="presParOf" srcId="{B31985E2-34AF-4E44-89BD-594DF4354428}" destId="{2E2A2246-FBC4-4366-B988-4CF87FBD4DB1}" srcOrd="3" destOrd="0" presId="urn:microsoft.com/office/officeart/2018/2/layout/IconVerticalSolidList"/>
    <dgm:cxn modelId="{7ADC347E-3F15-4136-AC95-695FD926CA59}" type="presParOf" srcId="{07281F33-733D-45B9-A6EE-4C5FB2C046C6}" destId="{0564E2A4-D0F1-4128-8516-4F0E501842DE}" srcOrd="3" destOrd="0" presId="urn:microsoft.com/office/officeart/2018/2/layout/IconVerticalSolidList"/>
    <dgm:cxn modelId="{5AF5950A-F353-483E-AAC0-9C6F79AF6B61}" type="presParOf" srcId="{07281F33-733D-45B9-A6EE-4C5FB2C046C6}" destId="{6107D92E-17FD-4793-B12D-CE088B977E3B}" srcOrd="4" destOrd="0" presId="urn:microsoft.com/office/officeart/2018/2/layout/IconVerticalSolidList"/>
    <dgm:cxn modelId="{3C79D864-5035-4092-8FA8-99BEE0A0A02D}" type="presParOf" srcId="{6107D92E-17FD-4793-B12D-CE088B977E3B}" destId="{B531390D-3231-488A-9C8C-CB60D0DD7AF2}" srcOrd="0" destOrd="0" presId="urn:microsoft.com/office/officeart/2018/2/layout/IconVerticalSolidList"/>
    <dgm:cxn modelId="{FD89ED83-6530-4382-94F2-A4FFAEE0599C}" type="presParOf" srcId="{6107D92E-17FD-4793-B12D-CE088B977E3B}" destId="{BF5D6A09-8BB6-41B3-9148-B590190C31B1}" srcOrd="1" destOrd="0" presId="urn:microsoft.com/office/officeart/2018/2/layout/IconVerticalSolidList"/>
    <dgm:cxn modelId="{3183DC67-B660-4E44-B99E-D78C715DF388}" type="presParOf" srcId="{6107D92E-17FD-4793-B12D-CE088B977E3B}" destId="{9E00C15B-F83F-420A-87FB-09FE38E4EC29}" srcOrd="2" destOrd="0" presId="urn:microsoft.com/office/officeart/2018/2/layout/IconVerticalSolidList"/>
    <dgm:cxn modelId="{D3A55126-3570-4C81-9730-0CD405E86DC5}" type="presParOf" srcId="{6107D92E-17FD-4793-B12D-CE088B977E3B}" destId="{37E1C27C-7227-468E-9BCC-9FD944D0FD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BD7D48-5899-2747-9AA5-68F882168A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9A85F4-314A-B640-B7A0-AA03789A471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Data Preprocessing</a:t>
          </a:r>
        </a:p>
      </dgm:t>
    </dgm:pt>
    <dgm:pt modelId="{34523D44-E776-B74D-8619-0BF166E726A6}" type="parTrans" cxnId="{77177326-CE5D-7E4E-BC96-3FC801012D93}">
      <dgm:prSet/>
      <dgm:spPr/>
      <dgm:t>
        <a:bodyPr/>
        <a:lstStyle/>
        <a:p>
          <a:endParaRPr lang="en-US"/>
        </a:p>
      </dgm:t>
    </dgm:pt>
    <dgm:pt modelId="{169435B1-BA94-6D47-B533-4028D8252034}" type="sibTrans" cxnId="{77177326-CE5D-7E4E-BC96-3FC801012D93}">
      <dgm:prSet/>
      <dgm:spPr/>
      <dgm:t>
        <a:bodyPr/>
        <a:lstStyle/>
        <a:p>
          <a:endParaRPr lang="en-US"/>
        </a:p>
      </dgm:t>
    </dgm:pt>
    <dgm:pt modelId="{3A77E7DB-4596-AD48-A3FC-F87187EECC1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Algorithm Building</a:t>
          </a:r>
        </a:p>
      </dgm:t>
    </dgm:pt>
    <dgm:pt modelId="{DF7E3890-8838-C047-90F4-896BC6DED66B}" type="parTrans" cxnId="{A384B68C-C535-124B-AB1C-7B5F1CFA040A}">
      <dgm:prSet/>
      <dgm:spPr/>
      <dgm:t>
        <a:bodyPr/>
        <a:lstStyle/>
        <a:p>
          <a:endParaRPr lang="en-US"/>
        </a:p>
      </dgm:t>
    </dgm:pt>
    <dgm:pt modelId="{30725390-671E-E849-8D8F-C82C94018B1D}" type="sibTrans" cxnId="{A384B68C-C535-124B-AB1C-7B5F1CFA040A}">
      <dgm:prSet/>
      <dgm:spPr/>
      <dgm:t>
        <a:bodyPr/>
        <a:lstStyle/>
        <a:p>
          <a:endParaRPr lang="en-US"/>
        </a:p>
      </dgm:t>
    </dgm:pt>
    <dgm:pt modelId="{CC59A37F-C4BA-8442-B4FD-497FF1B996F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Evaluation</a:t>
          </a:r>
        </a:p>
      </dgm:t>
    </dgm:pt>
    <dgm:pt modelId="{AA90590E-11E8-0340-BF40-28E1221F7F2F}" type="parTrans" cxnId="{1B3BF874-8465-6042-9E21-39E1EAFFDC47}">
      <dgm:prSet/>
      <dgm:spPr/>
      <dgm:t>
        <a:bodyPr/>
        <a:lstStyle/>
        <a:p>
          <a:endParaRPr lang="en-US"/>
        </a:p>
      </dgm:t>
    </dgm:pt>
    <dgm:pt modelId="{36894E05-DA59-4749-A814-326F9ACB1F2D}" type="sibTrans" cxnId="{1B3BF874-8465-6042-9E21-39E1EAFFDC47}">
      <dgm:prSet/>
      <dgm:spPr/>
      <dgm:t>
        <a:bodyPr/>
        <a:lstStyle/>
        <a:p>
          <a:endParaRPr lang="en-US"/>
        </a:p>
      </dgm:t>
    </dgm:pt>
    <dgm:pt modelId="{22FE1994-D0E0-604D-85CB-721CDFE5C58D}" type="pres">
      <dgm:prSet presAssocID="{2CBD7D48-5899-2747-9AA5-68F882168AAD}" presName="Name0" presStyleCnt="0">
        <dgm:presLayoutVars>
          <dgm:dir/>
          <dgm:animLvl val="lvl"/>
          <dgm:resizeHandles val="exact"/>
        </dgm:presLayoutVars>
      </dgm:prSet>
      <dgm:spPr/>
    </dgm:pt>
    <dgm:pt modelId="{0BF871CC-361E-2845-903D-8E42BB75D845}" type="pres">
      <dgm:prSet presAssocID="{9E9A85F4-314A-B640-B7A0-AA03789A471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F01423E-F751-9C47-96DD-559B4416FECF}" type="pres">
      <dgm:prSet presAssocID="{169435B1-BA94-6D47-B533-4028D8252034}" presName="parTxOnlySpace" presStyleCnt="0"/>
      <dgm:spPr/>
    </dgm:pt>
    <dgm:pt modelId="{B0D06C76-4B7E-6B45-9C39-25726644AD41}" type="pres">
      <dgm:prSet presAssocID="{3A77E7DB-4596-AD48-A3FC-F87187EECC1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2E9247C-FB5D-8D45-9DD2-84C028A93516}" type="pres">
      <dgm:prSet presAssocID="{30725390-671E-E849-8D8F-C82C94018B1D}" presName="parTxOnlySpace" presStyleCnt="0"/>
      <dgm:spPr/>
    </dgm:pt>
    <dgm:pt modelId="{327FBB4D-E8B9-0448-8FA2-B65CD2E53B71}" type="pres">
      <dgm:prSet presAssocID="{CC59A37F-C4BA-8442-B4FD-497FF1B996F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7622D12-58EB-3E4C-BEE6-937A284D8D61}" type="presOf" srcId="{9E9A85F4-314A-B640-B7A0-AA03789A4710}" destId="{0BF871CC-361E-2845-903D-8E42BB75D845}" srcOrd="0" destOrd="0" presId="urn:microsoft.com/office/officeart/2005/8/layout/chevron1"/>
    <dgm:cxn modelId="{77177326-CE5D-7E4E-BC96-3FC801012D93}" srcId="{2CBD7D48-5899-2747-9AA5-68F882168AAD}" destId="{9E9A85F4-314A-B640-B7A0-AA03789A4710}" srcOrd="0" destOrd="0" parTransId="{34523D44-E776-B74D-8619-0BF166E726A6}" sibTransId="{169435B1-BA94-6D47-B533-4028D8252034}"/>
    <dgm:cxn modelId="{4734E460-075A-1749-ACD1-75D5B013418A}" type="presOf" srcId="{2CBD7D48-5899-2747-9AA5-68F882168AAD}" destId="{22FE1994-D0E0-604D-85CB-721CDFE5C58D}" srcOrd="0" destOrd="0" presId="urn:microsoft.com/office/officeart/2005/8/layout/chevron1"/>
    <dgm:cxn modelId="{DFD2B06F-0EE3-0543-97EC-34EE0788AEE5}" type="presOf" srcId="{3A77E7DB-4596-AD48-A3FC-F87187EECC16}" destId="{B0D06C76-4B7E-6B45-9C39-25726644AD41}" srcOrd="0" destOrd="0" presId="urn:microsoft.com/office/officeart/2005/8/layout/chevron1"/>
    <dgm:cxn modelId="{1B3BF874-8465-6042-9E21-39E1EAFFDC47}" srcId="{2CBD7D48-5899-2747-9AA5-68F882168AAD}" destId="{CC59A37F-C4BA-8442-B4FD-497FF1B996FC}" srcOrd="2" destOrd="0" parTransId="{AA90590E-11E8-0340-BF40-28E1221F7F2F}" sibTransId="{36894E05-DA59-4749-A814-326F9ACB1F2D}"/>
    <dgm:cxn modelId="{A384B68C-C535-124B-AB1C-7B5F1CFA040A}" srcId="{2CBD7D48-5899-2747-9AA5-68F882168AAD}" destId="{3A77E7DB-4596-AD48-A3FC-F87187EECC16}" srcOrd="1" destOrd="0" parTransId="{DF7E3890-8838-C047-90F4-896BC6DED66B}" sibTransId="{30725390-671E-E849-8D8F-C82C94018B1D}"/>
    <dgm:cxn modelId="{1FFFB7C3-DC3A-7146-AB1B-F581B823C6EA}" type="presOf" srcId="{CC59A37F-C4BA-8442-B4FD-497FF1B996FC}" destId="{327FBB4D-E8B9-0448-8FA2-B65CD2E53B71}" srcOrd="0" destOrd="0" presId="urn:microsoft.com/office/officeart/2005/8/layout/chevron1"/>
    <dgm:cxn modelId="{48B32851-1824-B846-8259-73C58CB570AF}" type="presParOf" srcId="{22FE1994-D0E0-604D-85CB-721CDFE5C58D}" destId="{0BF871CC-361E-2845-903D-8E42BB75D845}" srcOrd="0" destOrd="0" presId="urn:microsoft.com/office/officeart/2005/8/layout/chevron1"/>
    <dgm:cxn modelId="{250AA174-D44C-CE4B-A598-4ED6168762A3}" type="presParOf" srcId="{22FE1994-D0E0-604D-85CB-721CDFE5C58D}" destId="{5F01423E-F751-9C47-96DD-559B4416FECF}" srcOrd="1" destOrd="0" presId="urn:microsoft.com/office/officeart/2005/8/layout/chevron1"/>
    <dgm:cxn modelId="{436F8CA3-D047-9E42-941F-19459185A083}" type="presParOf" srcId="{22FE1994-D0E0-604D-85CB-721CDFE5C58D}" destId="{B0D06C76-4B7E-6B45-9C39-25726644AD41}" srcOrd="2" destOrd="0" presId="urn:microsoft.com/office/officeart/2005/8/layout/chevron1"/>
    <dgm:cxn modelId="{04AE7275-009E-F548-BB0A-BDAAD80C0C19}" type="presParOf" srcId="{22FE1994-D0E0-604D-85CB-721CDFE5C58D}" destId="{A2E9247C-FB5D-8D45-9DD2-84C028A93516}" srcOrd="3" destOrd="0" presId="urn:microsoft.com/office/officeart/2005/8/layout/chevron1"/>
    <dgm:cxn modelId="{9D37CF57-6C06-D648-8428-51FE40527767}" type="presParOf" srcId="{22FE1994-D0E0-604D-85CB-721CDFE5C58D}" destId="{327FBB4D-E8B9-0448-8FA2-B65CD2E53B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BD7D48-5899-2747-9AA5-68F882168A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A77E7DB-4596-AD48-A3FC-F87187EECC1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Facial landmark detection</a:t>
          </a:r>
        </a:p>
      </dgm:t>
    </dgm:pt>
    <dgm:pt modelId="{DF7E3890-8838-C047-90F4-896BC6DED66B}" type="parTrans" cxnId="{A384B68C-C535-124B-AB1C-7B5F1CFA040A}">
      <dgm:prSet/>
      <dgm:spPr/>
      <dgm:t>
        <a:bodyPr/>
        <a:lstStyle/>
        <a:p>
          <a:endParaRPr lang="en-US"/>
        </a:p>
      </dgm:t>
    </dgm:pt>
    <dgm:pt modelId="{30725390-671E-E849-8D8F-C82C94018B1D}" type="sibTrans" cxnId="{A384B68C-C535-124B-AB1C-7B5F1CFA040A}">
      <dgm:prSet/>
      <dgm:spPr/>
      <dgm:t>
        <a:bodyPr/>
        <a:lstStyle/>
        <a:p>
          <a:endParaRPr lang="en-US"/>
        </a:p>
      </dgm:t>
    </dgm:pt>
    <dgm:pt modelId="{CC59A37F-C4BA-8442-B4FD-497FF1B996F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EAR Calculated</a:t>
          </a:r>
        </a:p>
      </dgm:t>
    </dgm:pt>
    <dgm:pt modelId="{AA90590E-11E8-0340-BF40-28E1221F7F2F}" type="parTrans" cxnId="{1B3BF874-8465-6042-9E21-39E1EAFFDC47}">
      <dgm:prSet/>
      <dgm:spPr/>
      <dgm:t>
        <a:bodyPr/>
        <a:lstStyle/>
        <a:p>
          <a:endParaRPr lang="en-US"/>
        </a:p>
      </dgm:t>
    </dgm:pt>
    <dgm:pt modelId="{36894E05-DA59-4749-A814-326F9ACB1F2D}" type="sibTrans" cxnId="{1B3BF874-8465-6042-9E21-39E1EAFFDC47}">
      <dgm:prSet/>
      <dgm:spPr/>
      <dgm:t>
        <a:bodyPr/>
        <a:lstStyle/>
        <a:p>
          <a:endParaRPr lang="en-US"/>
        </a:p>
      </dgm:t>
    </dgm:pt>
    <dgm:pt modelId="{945B834F-7D01-414D-A90E-E291D5F75D15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Classification based on EAR</a:t>
          </a:r>
        </a:p>
      </dgm:t>
    </dgm:pt>
    <dgm:pt modelId="{CC66789F-8761-F145-A355-3288BDFCCCD2}" type="parTrans" cxnId="{A29D565F-A076-6944-8C19-171ED5408F91}">
      <dgm:prSet/>
      <dgm:spPr/>
      <dgm:t>
        <a:bodyPr/>
        <a:lstStyle/>
        <a:p>
          <a:endParaRPr lang="en-US"/>
        </a:p>
      </dgm:t>
    </dgm:pt>
    <dgm:pt modelId="{EE63BEDE-9F2A-2E49-89B0-0286A052CFF0}" type="sibTrans" cxnId="{A29D565F-A076-6944-8C19-171ED5408F91}">
      <dgm:prSet/>
      <dgm:spPr/>
      <dgm:t>
        <a:bodyPr/>
        <a:lstStyle/>
        <a:p>
          <a:endParaRPr lang="en-US"/>
        </a:p>
      </dgm:t>
    </dgm:pt>
    <dgm:pt modelId="{3A86ED86-2CE3-984E-BE4B-2A494FE1C88E}">
      <dgm:prSet phldrT="[Text]"/>
      <dgm:spPr>
        <a:solidFill>
          <a:srgbClr val="0070C0"/>
        </a:solidFill>
      </dgm:spPr>
      <dgm:t>
        <a:bodyPr/>
        <a:lstStyle/>
        <a:p>
          <a:r>
            <a:rPr lang="en-US"/>
            <a:t>Image Captured</a:t>
          </a:r>
          <a:endParaRPr lang="en-US" dirty="0"/>
        </a:p>
      </dgm:t>
    </dgm:pt>
    <dgm:pt modelId="{03F947AB-B971-9E40-B6E4-30DEC9E00F17}" type="parTrans" cxnId="{6CC4D2BE-00DE-A74B-8DC2-CB109C5E0825}">
      <dgm:prSet/>
      <dgm:spPr/>
      <dgm:t>
        <a:bodyPr/>
        <a:lstStyle/>
        <a:p>
          <a:endParaRPr lang="en-US"/>
        </a:p>
      </dgm:t>
    </dgm:pt>
    <dgm:pt modelId="{4F902BE9-34B2-7442-8A9A-D75756C2266C}" type="sibTrans" cxnId="{6CC4D2BE-00DE-A74B-8DC2-CB109C5E0825}">
      <dgm:prSet/>
      <dgm:spPr/>
      <dgm:t>
        <a:bodyPr/>
        <a:lstStyle/>
        <a:p>
          <a:endParaRPr lang="en-US"/>
        </a:p>
      </dgm:t>
    </dgm:pt>
    <dgm:pt modelId="{22FE1994-D0E0-604D-85CB-721CDFE5C58D}" type="pres">
      <dgm:prSet presAssocID="{2CBD7D48-5899-2747-9AA5-68F882168AAD}" presName="Name0" presStyleCnt="0">
        <dgm:presLayoutVars>
          <dgm:dir/>
          <dgm:animLvl val="lvl"/>
          <dgm:resizeHandles val="exact"/>
        </dgm:presLayoutVars>
      </dgm:prSet>
      <dgm:spPr/>
    </dgm:pt>
    <dgm:pt modelId="{E2BDC5C7-038B-814E-8B16-343E4DB65993}" type="pres">
      <dgm:prSet presAssocID="{3A86ED86-2CE3-984E-BE4B-2A494FE1C88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E82E09B-7B95-B740-B565-BB4A5845DB7C}" type="pres">
      <dgm:prSet presAssocID="{4F902BE9-34B2-7442-8A9A-D75756C2266C}" presName="parTxOnlySpace" presStyleCnt="0"/>
      <dgm:spPr/>
    </dgm:pt>
    <dgm:pt modelId="{D6186644-39F2-7D43-88B0-AD37C4C0C6F3}" type="pres">
      <dgm:prSet presAssocID="{3A77E7DB-4596-AD48-A3FC-F87187EECC1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96C078-65CE-8946-A162-AF6FBB82195D}" type="pres">
      <dgm:prSet presAssocID="{30725390-671E-E849-8D8F-C82C94018B1D}" presName="parTxOnlySpace" presStyleCnt="0"/>
      <dgm:spPr/>
    </dgm:pt>
    <dgm:pt modelId="{04F567EA-4A12-6441-9F88-8F7484C0C1A1}" type="pres">
      <dgm:prSet presAssocID="{CC59A37F-C4BA-8442-B4FD-497FF1B996F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64C11E6-A151-C145-A811-14F6CB3F353A}" type="pres">
      <dgm:prSet presAssocID="{36894E05-DA59-4749-A814-326F9ACB1F2D}" presName="parTxOnlySpace" presStyleCnt="0"/>
      <dgm:spPr/>
    </dgm:pt>
    <dgm:pt modelId="{D000BF08-7D9B-264F-860D-33265D0E80A4}" type="pres">
      <dgm:prSet presAssocID="{945B834F-7D01-414D-A90E-E291D5F75D1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61AD10-481D-6543-B403-C6E301E576C9}" type="presOf" srcId="{945B834F-7D01-414D-A90E-E291D5F75D15}" destId="{D000BF08-7D9B-264F-860D-33265D0E80A4}" srcOrd="0" destOrd="0" presId="urn:microsoft.com/office/officeart/2005/8/layout/chevron1"/>
    <dgm:cxn modelId="{A29D565F-A076-6944-8C19-171ED5408F91}" srcId="{2CBD7D48-5899-2747-9AA5-68F882168AAD}" destId="{945B834F-7D01-414D-A90E-E291D5F75D15}" srcOrd="3" destOrd="0" parTransId="{CC66789F-8761-F145-A355-3288BDFCCCD2}" sibTransId="{EE63BEDE-9F2A-2E49-89B0-0286A052CFF0}"/>
    <dgm:cxn modelId="{4734E460-075A-1749-ACD1-75D5B013418A}" type="presOf" srcId="{2CBD7D48-5899-2747-9AA5-68F882168AAD}" destId="{22FE1994-D0E0-604D-85CB-721CDFE5C58D}" srcOrd="0" destOrd="0" presId="urn:microsoft.com/office/officeart/2005/8/layout/chevron1"/>
    <dgm:cxn modelId="{1B3BF874-8465-6042-9E21-39E1EAFFDC47}" srcId="{2CBD7D48-5899-2747-9AA5-68F882168AAD}" destId="{CC59A37F-C4BA-8442-B4FD-497FF1B996FC}" srcOrd="2" destOrd="0" parTransId="{AA90590E-11E8-0340-BF40-28E1221F7F2F}" sibTransId="{36894E05-DA59-4749-A814-326F9ACB1F2D}"/>
    <dgm:cxn modelId="{A384B68C-C535-124B-AB1C-7B5F1CFA040A}" srcId="{2CBD7D48-5899-2747-9AA5-68F882168AAD}" destId="{3A77E7DB-4596-AD48-A3FC-F87187EECC16}" srcOrd="1" destOrd="0" parTransId="{DF7E3890-8838-C047-90F4-896BC6DED66B}" sibTransId="{30725390-671E-E849-8D8F-C82C94018B1D}"/>
    <dgm:cxn modelId="{40F53191-86F7-2747-8D32-A1661EDA1320}" type="presOf" srcId="{CC59A37F-C4BA-8442-B4FD-497FF1B996FC}" destId="{04F567EA-4A12-6441-9F88-8F7484C0C1A1}" srcOrd="0" destOrd="0" presId="urn:microsoft.com/office/officeart/2005/8/layout/chevron1"/>
    <dgm:cxn modelId="{7417C693-4DDC-554B-A3B8-C34F57089272}" type="presOf" srcId="{3A86ED86-2CE3-984E-BE4B-2A494FE1C88E}" destId="{E2BDC5C7-038B-814E-8B16-343E4DB65993}" srcOrd="0" destOrd="0" presId="urn:microsoft.com/office/officeart/2005/8/layout/chevron1"/>
    <dgm:cxn modelId="{6CC4D2BE-00DE-A74B-8DC2-CB109C5E0825}" srcId="{2CBD7D48-5899-2747-9AA5-68F882168AAD}" destId="{3A86ED86-2CE3-984E-BE4B-2A494FE1C88E}" srcOrd="0" destOrd="0" parTransId="{03F947AB-B971-9E40-B6E4-30DEC9E00F17}" sibTransId="{4F902BE9-34B2-7442-8A9A-D75756C2266C}"/>
    <dgm:cxn modelId="{0ED9C9F3-F6F7-BE45-AF40-F81118E99191}" type="presOf" srcId="{3A77E7DB-4596-AD48-A3FC-F87187EECC16}" destId="{D6186644-39F2-7D43-88B0-AD37C4C0C6F3}" srcOrd="0" destOrd="0" presId="urn:microsoft.com/office/officeart/2005/8/layout/chevron1"/>
    <dgm:cxn modelId="{CAE56371-9908-5E40-B020-20B5DE90CCF2}" type="presParOf" srcId="{22FE1994-D0E0-604D-85CB-721CDFE5C58D}" destId="{E2BDC5C7-038B-814E-8B16-343E4DB65993}" srcOrd="0" destOrd="0" presId="urn:microsoft.com/office/officeart/2005/8/layout/chevron1"/>
    <dgm:cxn modelId="{C594E1CC-D1F7-B646-8780-CCE0C4703187}" type="presParOf" srcId="{22FE1994-D0E0-604D-85CB-721CDFE5C58D}" destId="{0E82E09B-7B95-B740-B565-BB4A5845DB7C}" srcOrd="1" destOrd="0" presId="urn:microsoft.com/office/officeart/2005/8/layout/chevron1"/>
    <dgm:cxn modelId="{47F8F22C-12C8-F044-85C5-3B9D0E66C6A8}" type="presParOf" srcId="{22FE1994-D0E0-604D-85CB-721CDFE5C58D}" destId="{D6186644-39F2-7D43-88B0-AD37C4C0C6F3}" srcOrd="2" destOrd="0" presId="urn:microsoft.com/office/officeart/2005/8/layout/chevron1"/>
    <dgm:cxn modelId="{B5A3CEB1-A3E6-B94A-9776-1515FE9408C3}" type="presParOf" srcId="{22FE1994-D0E0-604D-85CB-721CDFE5C58D}" destId="{9896C078-65CE-8946-A162-AF6FBB82195D}" srcOrd="3" destOrd="0" presId="urn:microsoft.com/office/officeart/2005/8/layout/chevron1"/>
    <dgm:cxn modelId="{DEC3623F-00B6-3044-9681-00C76CA06579}" type="presParOf" srcId="{22FE1994-D0E0-604D-85CB-721CDFE5C58D}" destId="{04F567EA-4A12-6441-9F88-8F7484C0C1A1}" srcOrd="4" destOrd="0" presId="urn:microsoft.com/office/officeart/2005/8/layout/chevron1"/>
    <dgm:cxn modelId="{16ED80F0-936D-EC48-8914-60CF9FCB4971}" type="presParOf" srcId="{22FE1994-D0E0-604D-85CB-721CDFE5C58D}" destId="{264C11E6-A151-C145-A811-14F6CB3F353A}" srcOrd="5" destOrd="0" presId="urn:microsoft.com/office/officeart/2005/8/layout/chevron1"/>
    <dgm:cxn modelId="{108B9A55-644E-DD4D-9ABE-D91922C78E6B}" type="presParOf" srcId="{22FE1994-D0E0-604D-85CB-721CDFE5C58D}" destId="{D000BF08-7D9B-264F-860D-33265D0E80A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BD7D48-5899-2747-9AA5-68F882168A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A77E7DB-4596-AD48-A3FC-F87187EECC1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Facial landmark detection</a:t>
          </a:r>
        </a:p>
      </dgm:t>
    </dgm:pt>
    <dgm:pt modelId="{DF7E3890-8838-C047-90F4-896BC6DED66B}" type="parTrans" cxnId="{A384B68C-C535-124B-AB1C-7B5F1CFA040A}">
      <dgm:prSet/>
      <dgm:spPr/>
      <dgm:t>
        <a:bodyPr/>
        <a:lstStyle/>
        <a:p>
          <a:endParaRPr lang="en-US"/>
        </a:p>
      </dgm:t>
    </dgm:pt>
    <dgm:pt modelId="{30725390-671E-E849-8D8F-C82C94018B1D}" type="sibTrans" cxnId="{A384B68C-C535-124B-AB1C-7B5F1CFA040A}">
      <dgm:prSet/>
      <dgm:spPr/>
      <dgm:t>
        <a:bodyPr/>
        <a:lstStyle/>
        <a:p>
          <a:endParaRPr lang="en-US"/>
        </a:p>
      </dgm:t>
    </dgm:pt>
    <dgm:pt modelId="{3A86ED86-2CE3-984E-BE4B-2A494FE1C88E}">
      <dgm:prSet phldrT="[Text]"/>
      <dgm:spPr>
        <a:solidFill>
          <a:srgbClr val="0070C0"/>
        </a:solidFill>
      </dgm:spPr>
      <dgm:t>
        <a:bodyPr/>
        <a:lstStyle/>
        <a:p>
          <a:r>
            <a:rPr lang="en-US"/>
            <a:t>Image </a:t>
          </a:r>
          <a:r>
            <a:rPr lang="en-US" dirty="0"/>
            <a:t>Captured</a:t>
          </a:r>
        </a:p>
      </dgm:t>
    </dgm:pt>
    <dgm:pt modelId="{03F947AB-B971-9E40-B6E4-30DEC9E00F17}" type="parTrans" cxnId="{6CC4D2BE-00DE-A74B-8DC2-CB109C5E0825}">
      <dgm:prSet/>
      <dgm:spPr/>
      <dgm:t>
        <a:bodyPr/>
        <a:lstStyle/>
        <a:p>
          <a:endParaRPr lang="en-US"/>
        </a:p>
      </dgm:t>
    </dgm:pt>
    <dgm:pt modelId="{4F902BE9-34B2-7442-8A9A-D75756C2266C}" type="sibTrans" cxnId="{6CC4D2BE-00DE-A74B-8DC2-CB109C5E0825}">
      <dgm:prSet/>
      <dgm:spPr/>
      <dgm:t>
        <a:bodyPr/>
        <a:lstStyle/>
        <a:p>
          <a:endParaRPr lang="en-US"/>
        </a:p>
      </dgm:t>
    </dgm:pt>
    <dgm:pt modelId="{71FA9A59-9920-BA49-AA3B-23F6770BC3B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Crop the eyes with padding</a:t>
          </a:r>
        </a:p>
      </dgm:t>
    </dgm:pt>
    <dgm:pt modelId="{71CBA0DB-4D03-B84F-915F-2596AA1AB130}" type="parTrans" cxnId="{D67EE079-64C2-A047-8840-2B6D6303A993}">
      <dgm:prSet/>
      <dgm:spPr/>
      <dgm:t>
        <a:bodyPr/>
        <a:lstStyle/>
        <a:p>
          <a:endParaRPr lang="en-US"/>
        </a:p>
      </dgm:t>
    </dgm:pt>
    <dgm:pt modelId="{D33F42A5-14D5-044D-9A6A-D7BC1A9B8BC2}" type="sibTrans" cxnId="{D67EE079-64C2-A047-8840-2B6D6303A993}">
      <dgm:prSet/>
      <dgm:spPr/>
      <dgm:t>
        <a:bodyPr/>
        <a:lstStyle/>
        <a:p>
          <a:endParaRPr lang="en-US"/>
        </a:p>
      </dgm:t>
    </dgm:pt>
    <dgm:pt modelId="{A336F199-295D-5B4E-A108-10A28A285A1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Apply Sobel Filter</a:t>
          </a:r>
        </a:p>
      </dgm:t>
    </dgm:pt>
    <dgm:pt modelId="{BDC410E9-D399-5F49-A632-EE71E7D9D5D6}" type="parTrans" cxnId="{42023367-B874-A245-A1B9-0612E1CC41FE}">
      <dgm:prSet/>
      <dgm:spPr/>
      <dgm:t>
        <a:bodyPr/>
        <a:lstStyle/>
        <a:p>
          <a:endParaRPr lang="en-US"/>
        </a:p>
      </dgm:t>
    </dgm:pt>
    <dgm:pt modelId="{BBC1F0C9-7BA5-3949-8E01-82F4DAF207E7}" type="sibTrans" cxnId="{42023367-B874-A245-A1B9-0612E1CC41FE}">
      <dgm:prSet/>
      <dgm:spPr/>
      <dgm:t>
        <a:bodyPr/>
        <a:lstStyle/>
        <a:p>
          <a:endParaRPr lang="en-US"/>
        </a:p>
      </dgm:t>
    </dgm:pt>
    <dgm:pt modelId="{D11E200F-CE34-7144-BBBB-83669194E83D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Find Contours </a:t>
          </a:r>
        </a:p>
      </dgm:t>
    </dgm:pt>
    <dgm:pt modelId="{B1160EC4-CD39-5D4D-A697-30C1CD71BE6E}" type="parTrans" cxnId="{7B6FD695-7FE7-374B-9A67-A3A485BFFFBF}">
      <dgm:prSet/>
      <dgm:spPr/>
      <dgm:t>
        <a:bodyPr/>
        <a:lstStyle/>
        <a:p>
          <a:endParaRPr lang="en-US"/>
        </a:p>
      </dgm:t>
    </dgm:pt>
    <dgm:pt modelId="{A8A5B19B-0231-F64A-87D6-EBC6EAEBCEC8}" type="sibTrans" cxnId="{7B6FD695-7FE7-374B-9A67-A3A485BFFFBF}">
      <dgm:prSet/>
      <dgm:spPr/>
      <dgm:t>
        <a:bodyPr/>
        <a:lstStyle/>
        <a:p>
          <a:endParaRPr lang="en-US"/>
        </a:p>
      </dgm:t>
    </dgm:pt>
    <dgm:pt modelId="{36DC76D6-B4E3-304A-A0B0-A1BC74EB8AD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To identify entire Eyelid</a:t>
          </a:r>
        </a:p>
      </dgm:t>
    </dgm:pt>
    <dgm:pt modelId="{A6CED6B0-0CAE-3B4D-B701-D4BC6C301BF4}" type="parTrans" cxnId="{1EA49D8F-DB45-264E-876B-61CB96074E90}">
      <dgm:prSet/>
      <dgm:spPr/>
      <dgm:t>
        <a:bodyPr/>
        <a:lstStyle/>
        <a:p>
          <a:endParaRPr lang="en-US"/>
        </a:p>
      </dgm:t>
    </dgm:pt>
    <dgm:pt modelId="{76542623-A36C-6642-95B3-CC257E29F0C6}" type="sibTrans" cxnId="{1EA49D8F-DB45-264E-876B-61CB96074E90}">
      <dgm:prSet/>
      <dgm:spPr/>
      <dgm:t>
        <a:bodyPr/>
        <a:lstStyle/>
        <a:p>
          <a:endParaRPr lang="en-US"/>
        </a:p>
      </dgm:t>
    </dgm:pt>
    <dgm:pt modelId="{7FE5B3E8-0959-6046-B525-AC041961AB7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Determine Eyelid Coverage </a:t>
          </a:r>
        </a:p>
      </dgm:t>
    </dgm:pt>
    <dgm:pt modelId="{5AA9E038-4636-B047-9DC9-C995159F94B3}" type="parTrans" cxnId="{832E24EC-D5E0-F447-96A6-D6851F0286E0}">
      <dgm:prSet/>
      <dgm:spPr/>
      <dgm:t>
        <a:bodyPr/>
        <a:lstStyle/>
        <a:p>
          <a:endParaRPr lang="en-US"/>
        </a:p>
      </dgm:t>
    </dgm:pt>
    <dgm:pt modelId="{B7056F4E-146A-974B-9CB6-A6F9124DC37D}" type="sibTrans" cxnId="{832E24EC-D5E0-F447-96A6-D6851F0286E0}">
      <dgm:prSet/>
      <dgm:spPr/>
      <dgm:t>
        <a:bodyPr/>
        <a:lstStyle/>
        <a:p>
          <a:endParaRPr lang="en-US"/>
        </a:p>
      </dgm:t>
    </dgm:pt>
    <dgm:pt modelId="{A0D59D8F-C2B3-0D4F-8771-3981E0AF043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Taking into fact the Entire Eyelid</a:t>
          </a:r>
        </a:p>
      </dgm:t>
    </dgm:pt>
    <dgm:pt modelId="{8D81AF37-9FA3-8D41-8216-5A6EAF5A075E}" type="parTrans" cxnId="{C813E820-165C-6D4C-9C07-F3E0AEC43E13}">
      <dgm:prSet/>
      <dgm:spPr/>
      <dgm:t>
        <a:bodyPr/>
        <a:lstStyle/>
        <a:p>
          <a:endParaRPr lang="en-US"/>
        </a:p>
      </dgm:t>
    </dgm:pt>
    <dgm:pt modelId="{2544097D-4071-1147-B39F-152EA8E37789}" type="sibTrans" cxnId="{C813E820-165C-6D4C-9C07-F3E0AEC43E13}">
      <dgm:prSet/>
      <dgm:spPr/>
      <dgm:t>
        <a:bodyPr/>
        <a:lstStyle/>
        <a:p>
          <a:endParaRPr lang="en-US"/>
        </a:p>
      </dgm:t>
    </dgm:pt>
    <dgm:pt modelId="{A6D298DA-C1E2-8241-8BDA-FD9BF2351892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Classification based on Eyelid Coverage</a:t>
          </a:r>
        </a:p>
      </dgm:t>
    </dgm:pt>
    <dgm:pt modelId="{EE24AE98-E9DC-4344-9F0B-B843111A4734}" type="parTrans" cxnId="{FCC806F9-6645-614D-A51B-62CCB1DC6AD8}">
      <dgm:prSet/>
      <dgm:spPr/>
      <dgm:t>
        <a:bodyPr/>
        <a:lstStyle/>
        <a:p>
          <a:endParaRPr lang="en-US"/>
        </a:p>
      </dgm:t>
    </dgm:pt>
    <dgm:pt modelId="{0C7082A2-5AED-D445-B128-AD54287845BA}" type="sibTrans" cxnId="{FCC806F9-6645-614D-A51B-62CCB1DC6AD8}">
      <dgm:prSet/>
      <dgm:spPr/>
      <dgm:t>
        <a:bodyPr/>
        <a:lstStyle/>
        <a:p>
          <a:endParaRPr lang="en-US"/>
        </a:p>
      </dgm:t>
    </dgm:pt>
    <dgm:pt modelId="{49CF63DD-A8F0-6944-ADD9-73F76AC39F1A}" type="pres">
      <dgm:prSet presAssocID="{2CBD7D48-5899-2747-9AA5-68F882168AAD}" presName="Name0" presStyleCnt="0">
        <dgm:presLayoutVars>
          <dgm:dir/>
          <dgm:animLvl val="lvl"/>
          <dgm:resizeHandles val="exact"/>
        </dgm:presLayoutVars>
      </dgm:prSet>
      <dgm:spPr/>
    </dgm:pt>
    <dgm:pt modelId="{1FF8F7F9-97C9-7248-BE5C-512B9F7E9302}" type="pres">
      <dgm:prSet presAssocID="{3A86ED86-2CE3-984E-BE4B-2A494FE1C88E}" presName="composite" presStyleCnt="0"/>
      <dgm:spPr/>
    </dgm:pt>
    <dgm:pt modelId="{D9CD93F2-6CDA-7C48-924D-937E5ABBCE0C}" type="pres">
      <dgm:prSet presAssocID="{3A86ED86-2CE3-984E-BE4B-2A494FE1C88E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93D3574F-D9EF-B543-9748-0D121C19B908}" type="pres">
      <dgm:prSet presAssocID="{3A86ED86-2CE3-984E-BE4B-2A494FE1C88E}" presName="desTx" presStyleLbl="revTx" presStyleIdx="0" presStyleCnt="2">
        <dgm:presLayoutVars>
          <dgm:bulletEnabled val="1"/>
        </dgm:presLayoutVars>
      </dgm:prSet>
      <dgm:spPr/>
    </dgm:pt>
    <dgm:pt modelId="{F6027679-08A2-954E-9B10-40BE5200EED1}" type="pres">
      <dgm:prSet presAssocID="{4F902BE9-34B2-7442-8A9A-D75756C2266C}" presName="space" presStyleCnt="0"/>
      <dgm:spPr/>
    </dgm:pt>
    <dgm:pt modelId="{7432E000-1113-ED49-AF71-64A1A19E61FF}" type="pres">
      <dgm:prSet presAssocID="{3A77E7DB-4596-AD48-A3FC-F87187EECC16}" presName="composite" presStyleCnt="0"/>
      <dgm:spPr/>
    </dgm:pt>
    <dgm:pt modelId="{6E699D99-AEB9-1C46-85FB-580FB1B2C0F4}" type="pres">
      <dgm:prSet presAssocID="{3A77E7DB-4596-AD48-A3FC-F87187EECC16}" presName="par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233C01C-8A1D-9F45-8DAB-A55E5F7ED2B9}" type="pres">
      <dgm:prSet presAssocID="{3A77E7DB-4596-AD48-A3FC-F87187EECC16}" presName="desTx" presStyleLbl="revTx" presStyleIdx="0" presStyleCnt="2">
        <dgm:presLayoutVars>
          <dgm:bulletEnabled val="1"/>
        </dgm:presLayoutVars>
      </dgm:prSet>
      <dgm:spPr/>
    </dgm:pt>
    <dgm:pt modelId="{56E29808-98E1-8F4C-A648-753056341F5B}" type="pres">
      <dgm:prSet presAssocID="{30725390-671E-E849-8D8F-C82C94018B1D}" presName="space" presStyleCnt="0"/>
      <dgm:spPr/>
    </dgm:pt>
    <dgm:pt modelId="{11CE6A07-0DB2-9F41-BD72-AC373EA6698D}" type="pres">
      <dgm:prSet presAssocID="{71FA9A59-9920-BA49-AA3B-23F6770BC3B3}" presName="composite" presStyleCnt="0"/>
      <dgm:spPr/>
    </dgm:pt>
    <dgm:pt modelId="{48CF06E6-BE6B-0349-A236-8A6A3D60A721}" type="pres">
      <dgm:prSet presAssocID="{71FA9A59-9920-BA49-AA3B-23F6770BC3B3}" presName="par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13FB9F4D-0F9E-F64C-8418-41FA5C9DC9F4}" type="pres">
      <dgm:prSet presAssocID="{71FA9A59-9920-BA49-AA3B-23F6770BC3B3}" presName="desTx" presStyleLbl="revTx" presStyleIdx="0" presStyleCnt="2">
        <dgm:presLayoutVars>
          <dgm:bulletEnabled val="1"/>
        </dgm:presLayoutVars>
      </dgm:prSet>
      <dgm:spPr/>
    </dgm:pt>
    <dgm:pt modelId="{07476FA9-51F6-4743-AF92-33EBC341E532}" type="pres">
      <dgm:prSet presAssocID="{D33F42A5-14D5-044D-9A6A-D7BC1A9B8BC2}" presName="space" presStyleCnt="0"/>
      <dgm:spPr/>
    </dgm:pt>
    <dgm:pt modelId="{40D6E56C-560A-F842-B6A3-702C34F301F2}" type="pres">
      <dgm:prSet presAssocID="{A336F199-295D-5B4E-A108-10A28A285A1C}" presName="composite" presStyleCnt="0"/>
      <dgm:spPr/>
    </dgm:pt>
    <dgm:pt modelId="{8399A094-7703-D44A-BF39-9BB3F1D0A018}" type="pres">
      <dgm:prSet presAssocID="{A336F199-295D-5B4E-A108-10A28A285A1C}" presName="par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E6D356FD-8E12-7343-9B69-130E91A19DB5}" type="pres">
      <dgm:prSet presAssocID="{A336F199-295D-5B4E-A108-10A28A285A1C}" presName="desTx" presStyleLbl="revTx" presStyleIdx="0" presStyleCnt="2">
        <dgm:presLayoutVars>
          <dgm:bulletEnabled val="1"/>
        </dgm:presLayoutVars>
      </dgm:prSet>
      <dgm:spPr/>
    </dgm:pt>
    <dgm:pt modelId="{20219D71-D5A2-2142-8BDA-72AC59933300}" type="pres">
      <dgm:prSet presAssocID="{BBC1F0C9-7BA5-3949-8E01-82F4DAF207E7}" presName="space" presStyleCnt="0"/>
      <dgm:spPr/>
    </dgm:pt>
    <dgm:pt modelId="{F2B65F67-9CE7-FE40-9CBA-3DC18AE98685}" type="pres">
      <dgm:prSet presAssocID="{D11E200F-CE34-7144-BBBB-83669194E83D}" presName="composite" presStyleCnt="0"/>
      <dgm:spPr/>
    </dgm:pt>
    <dgm:pt modelId="{F0C8A689-DFE3-D34E-B055-93E1C371BF2E}" type="pres">
      <dgm:prSet presAssocID="{D11E200F-CE34-7144-BBBB-83669194E83D}" presName="par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5219554-2B19-3049-98EF-19B9369F9084}" type="pres">
      <dgm:prSet presAssocID="{D11E200F-CE34-7144-BBBB-83669194E83D}" presName="desTx" presStyleLbl="revTx" presStyleIdx="0" presStyleCnt="2">
        <dgm:presLayoutVars>
          <dgm:bulletEnabled val="1"/>
        </dgm:presLayoutVars>
      </dgm:prSet>
      <dgm:spPr/>
    </dgm:pt>
    <dgm:pt modelId="{7410F338-9AC1-2A4C-A1D7-BB5A73F4A4AC}" type="pres">
      <dgm:prSet presAssocID="{A8A5B19B-0231-F64A-87D6-EBC6EAEBCEC8}" presName="space" presStyleCnt="0"/>
      <dgm:spPr/>
    </dgm:pt>
    <dgm:pt modelId="{F3FD8B3B-5045-604D-93A6-B1EC08D4BC63}" type="pres">
      <dgm:prSet presAssocID="{7FE5B3E8-0959-6046-B525-AC041961AB73}" presName="composite" presStyleCnt="0"/>
      <dgm:spPr/>
    </dgm:pt>
    <dgm:pt modelId="{CB279010-DB8B-D345-BC4C-AFF32DD64D3C}" type="pres">
      <dgm:prSet presAssocID="{7FE5B3E8-0959-6046-B525-AC041961AB73}" presName="par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81FA0958-1959-B348-BF09-37AA87631CB2}" type="pres">
      <dgm:prSet presAssocID="{7FE5B3E8-0959-6046-B525-AC041961AB73}" presName="desTx" presStyleLbl="revTx" presStyleIdx="1" presStyleCnt="2">
        <dgm:presLayoutVars>
          <dgm:bulletEnabled val="1"/>
        </dgm:presLayoutVars>
      </dgm:prSet>
      <dgm:spPr/>
    </dgm:pt>
    <dgm:pt modelId="{0632DDDD-3551-914B-8EDD-8C852A50DFAE}" type="pres">
      <dgm:prSet presAssocID="{B7056F4E-146A-974B-9CB6-A6F9124DC37D}" presName="space" presStyleCnt="0"/>
      <dgm:spPr/>
    </dgm:pt>
    <dgm:pt modelId="{913573C2-0ECC-834F-A6A0-6478AADADB4E}" type="pres">
      <dgm:prSet presAssocID="{A6D298DA-C1E2-8241-8BDA-FD9BF2351892}" presName="composite" presStyleCnt="0"/>
      <dgm:spPr/>
    </dgm:pt>
    <dgm:pt modelId="{A733AE50-515B-ED4E-A80C-10A26B74625A}" type="pres">
      <dgm:prSet presAssocID="{A6D298DA-C1E2-8241-8BDA-FD9BF2351892}" presName="par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80F71A78-514B-6B46-B853-377D54421345}" type="pres">
      <dgm:prSet presAssocID="{A6D298DA-C1E2-8241-8BDA-FD9BF2351892}" presName="desTx" presStyleLbl="revTx" presStyleIdx="1" presStyleCnt="2">
        <dgm:presLayoutVars>
          <dgm:bulletEnabled val="1"/>
        </dgm:presLayoutVars>
      </dgm:prSet>
      <dgm:spPr/>
    </dgm:pt>
  </dgm:ptLst>
  <dgm:cxnLst>
    <dgm:cxn modelId="{0B64FD1A-A8D6-9549-BE24-C5C7205639E5}" type="presOf" srcId="{3A86ED86-2CE3-984E-BE4B-2A494FE1C88E}" destId="{D9CD93F2-6CDA-7C48-924D-937E5ABBCE0C}" srcOrd="0" destOrd="0" presId="urn:microsoft.com/office/officeart/2005/8/layout/chevron1"/>
    <dgm:cxn modelId="{C813E820-165C-6D4C-9C07-F3E0AEC43E13}" srcId="{7FE5B3E8-0959-6046-B525-AC041961AB73}" destId="{A0D59D8F-C2B3-0D4F-8771-3981E0AF0436}" srcOrd="0" destOrd="0" parTransId="{8D81AF37-9FA3-8D41-8216-5A6EAF5A075E}" sibTransId="{2544097D-4071-1147-B39F-152EA8E37789}"/>
    <dgm:cxn modelId="{FECC665E-4B9D-E040-9EE7-F4C223AC489A}" type="presOf" srcId="{A0D59D8F-C2B3-0D4F-8771-3981E0AF0436}" destId="{81FA0958-1959-B348-BF09-37AA87631CB2}" srcOrd="0" destOrd="0" presId="urn:microsoft.com/office/officeart/2005/8/layout/chevron1"/>
    <dgm:cxn modelId="{42023367-B874-A245-A1B9-0612E1CC41FE}" srcId="{2CBD7D48-5899-2747-9AA5-68F882168AAD}" destId="{A336F199-295D-5B4E-A108-10A28A285A1C}" srcOrd="3" destOrd="0" parTransId="{BDC410E9-D399-5F49-A632-EE71E7D9D5D6}" sibTransId="{BBC1F0C9-7BA5-3949-8E01-82F4DAF207E7}"/>
    <dgm:cxn modelId="{A267A474-6D33-0C45-99E3-C71FC40E907C}" type="presOf" srcId="{A6D298DA-C1E2-8241-8BDA-FD9BF2351892}" destId="{A733AE50-515B-ED4E-A80C-10A26B74625A}" srcOrd="0" destOrd="0" presId="urn:microsoft.com/office/officeart/2005/8/layout/chevron1"/>
    <dgm:cxn modelId="{D67EE079-64C2-A047-8840-2B6D6303A993}" srcId="{2CBD7D48-5899-2747-9AA5-68F882168AAD}" destId="{71FA9A59-9920-BA49-AA3B-23F6770BC3B3}" srcOrd="2" destOrd="0" parTransId="{71CBA0DB-4D03-B84F-915F-2596AA1AB130}" sibTransId="{D33F42A5-14D5-044D-9A6A-D7BC1A9B8BC2}"/>
    <dgm:cxn modelId="{A384B68C-C535-124B-AB1C-7B5F1CFA040A}" srcId="{2CBD7D48-5899-2747-9AA5-68F882168AAD}" destId="{3A77E7DB-4596-AD48-A3FC-F87187EECC16}" srcOrd="1" destOrd="0" parTransId="{DF7E3890-8838-C047-90F4-896BC6DED66B}" sibTransId="{30725390-671E-E849-8D8F-C82C94018B1D}"/>
    <dgm:cxn modelId="{1EA49D8F-DB45-264E-876B-61CB96074E90}" srcId="{D11E200F-CE34-7144-BBBB-83669194E83D}" destId="{36DC76D6-B4E3-304A-A0B0-A1BC74EB8AD0}" srcOrd="0" destOrd="0" parTransId="{A6CED6B0-0CAE-3B4D-B701-D4BC6C301BF4}" sibTransId="{76542623-A36C-6642-95B3-CC257E29F0C6}"/>
    <dgm:cxn modelId="{7B6FD695-7FE7-374B-9A67-A3A485BFFFBF}" srcId="{2CBD7D48-5899-2747-9AA5-68F882168AAD}" destId="{D11E200F-CE34-7144-BBBB-83669194E83D}" srcOrd="4" destOrd="0" parTransId="{B1160EC4-CD39-5D4D-A697-30C1CD71BE6E}" sibTransId="{A8A5B19B-0231-F64A-87D6-EBC6EAEBCEC8}"/>
    <dgm:cxn modelId="{747C7897-287B-014A-933B-A789F44E10B8}" type="presOf" srcId="{36DC76D6-B4E3-304A-A0B0-A1BC74EB8AD0}" destId="{45219554-2B19-3049-98EF-19B9369F9084}" srcOrd="0" destOrd="0" presId="urn:microsoft.com/office/officeart/2005/8/layout/chevron1"/>
    <dgm:cxn modelId="{C2092B98-D6A2-544B-8F84-94D9A0E24195}" type="presOf" srcId="{3A77E7DB-4596-AD48-A3FC-F87187EECC16}" destId="{6E699D99-AEB9-1C46-85FB-580FB1B2C0F4}" srcOrd="0" destOrd="0" presId="urn:microsoft.com/office/officeart/2005/8/layout/chevron1"/>
    <dgm:cxn modelId="{B87E6EA6-5956-4246-9B6F-478FF6EA2130}" type="presOf" srcId="{2CBD7D48-5899-2747-9AA5-68F882168AAD}" destId="{49CF63DD-A8F0-6944-ADD9-73F76AC39F1A}" srcOrd="0" destOrd="0" presId="urn:microsoft.com/office/officeart/2005/8/layout/chevron1"/>
    <dgm:cxn modelId="{920B19B1-CDE6-AE4F-A6F9-F8A29DE5D97F}" type="presOf" srcId="{A336F199-295D-5B4E-A108-10A28A285A1C}" destId="{8399A094-7703-D44A-BF39-9BB3F1D0A018}" srcOrd="0" destOrd="0" presId="urn:microsoft.com/office/officeart/2005/8/layout/chevron1"/>
    <dgm:cxn modelId="{6CC4D2BE-00DE-A74B-8DC2-CB109C5E0825}" srcId="{2CBD7D48-5899-2747-9AA5-68F882168AAD}" destId="{3A86ED86-2CE3-984E-BE4B-2A494FE1C88E}" srcOrd="0" destOrd="0" parTransId="{03F947AB-B971-9E40-B6E4-30DEC9E00F17}" sibTransId="{4F902BE9-34B2-7442-8A9A-D75756C2266C}"/>
    <dgm:cxn modelId="{097671BF-EFC9-7C47-B04C-44983F85107E}" type="presOf" srcId="{D11E200F-CE34-7144-BBBB-83669194E83D}" destId="{F0C8A689-DFE3-D34E-B055-93E1C371BF2E}" srcOrd="0" destOrd="0" presId="urn:microsoft.com/office/officeart/2005/8/layout/chevron1"/>
    <dgm:cxn modelId="{994417C8-FB22-9C48-A5F6-C1F5DAA58636}" type="presOf" srcId="{71FA9A59-9920-BA49-AA3B-23F6770BC3B3}" destId="{48CF06E6-BE6B-0349-A236-8A6A3D60A721}" srcOrd="0" destOrd="0" presId="urn:microsoft.com/office/officeart/2005/8/layout/chevron1"/>
    <dgm:cxn modelId="{18546FDC-C9AA-1440-9E96-6BBAF7F3DFE9}" type="presOf" srcId="{7FE5B3E8-0959-6046-B525-AC041961AB73}" destId="{CB279010-DB8B-D345-BC4C-AFF32DD64D3C}" srcOrd="0" destOrd="0" presId="urn:microsoft.com/office/officeart/2005/8/layout/chevron1"/>
    <dgm:cxn modelId="{832E24EC-D5E0-F447-96A6-D6851F0286E0}" srcId="{2CBD7D48-5899-2747-9AA5-68F882168AAD}" destId="{7FE5B3E8-0959-6046-B525-AC041961AB73}" srcOrd="5" destOrd="0" parTransId="{5AA9E038-4636-B047-9DC9-C995159F94B3}" sibTransId="{B7056F4E-146A-974B-9CB6-A6F9124DC37D}"/>
    <dgm:cxn modelId="{FCC806F9-6645-614D-A51B-62CCB1DC6AD8}" srcId="{2CBD7D48-5899-2747-9AA5-68F882168AAD}" destId="{A6D298DA-C1E2-8241-8BDA-FD9BF2351892}" srcOrd="6" destOrd="0" parTransId="{EE24AE98-E9DC-4344-9F0B-B843111A4734}" sibTransId="{0C7082A2-5AED-D445-B128-AD54287845BA}"/>
    <dgm:cxn modelId="{0C9C8211-5E7B-8C47-BFE1-BD207BFFB32C}" type="presParOf" srcId="{49CF63DD-A8F0-6944-ADD9-73F76AC39F1A}" destId="{1FF8F7F9-97C9-7248-BE5C-512B9F7E9302}" srcOrd="0" destOrd="0" presId="urn:microsoft.com/office/officeart/2005/8/layout/chevron1"/>
    <dgm:cxn modelId="{ABBC3583-719B-F040-8D2B-5E41E908DFA1}" type="presParOf" srcId="{1FF8F7F9-97C9-7248-BE5C-512B9F7E9302}" destId="{D9CD93F2-6CDA-7C48-924D-937E5ABBCE0C}" srcOrd="0" destOrd="0" presId="urn:microsoft.com/office/officeart/2005/8/layout/chevron1"/>
    <dgm:cxn modelId="{BC831604-9942-1E4F-8549-95B1E4E17460}" type="presParOf" srcId="{1FF8F7F9-97C9-7248-BE5C-512B9F7E9302}" destId="{93D3574F-D9EF-B543-9748-0D121C19B908}" srcOrd="1" destOrd="0" presId="urn:microsoft.com/office/officeart/2005/8/layout/chevron1"/>
    <dgm:cxn modelId="{0A8CB183-6DB5-7B4F-95B5-D7F8CADC0FC1}" type="presParOf" srcId="{49CF63DD-A8F0-6944-ADD9-73F76AC39F1A}" destId="{F6027679-08A2-954E-9B10-40BE5200EED1}" srcOrd="1" destOrd="0" presId="urn:microsoft.com/office/officeart/2005/8/layout/chevron1"/>
    <dgm:cxn modelId="{C7F725E1-2893-6E4C-A329-E0F9892EA24D}" type="presParOf" srcId="{49CF63DD-A8F0-6944-ADD9-73F76AC39F1A}" destId="{7432E000-1113-ED49-AF71-64A1A19E61FF}" srcOrd="2" destOrd="0" presId="urn:microsoft.com/office/officeart/2005/8/layout/chevron1"/>
    <dgm:cxn modelId="{81066F94-6E22-DD44-B45C-64C3343A16D1}" type="presParOf" srcId="{7432E000-1113-ED49-AF71-64A1A19E61FF}" destId="{6E699D99-AEB9-1C46-85FB-580FB1B2C0F4}" srcOrd="0" destOrd="0" presId="urn:microsoft.com/office/officeart/2005/8/layout/chevron1"/>
    <dgm:cxn modelId="{BA2956B9-B37E-1F4A-8CFE-8BBF8E05FFEB}" type="presParOf" srcId="{7432E000-1113-ED49-AF71-64A1A19E61FF}" destId="{C233C01C-8A1D-9F45-8DAB-A55E5F7ED2B9}" srcOrd="1" destOrd="0" presId="urn:microsoft.com/office/officeart/2005/8/layout/chevron1"/>
    <dgm:cxn modelId="{1C631C42-60CD-5C41-861A-8AE55DF55613}" type="presParOf" srcId="{49CF63DD-A8F0-6944-ADD9-73F76AC39F1A}" destId="{56E29808-98E1-8F4C-A648-753056341F5B}" srcOrd="3" destOrd="0" presId="urn:microsoft.com/office/officeart/2005/8/layout/chevron1"/>
    <dgm:cxn modelId="{3974BFE9-22C5-204F-BA09-16DC5D065538}" type="presParOf" srcId="{49CF63DD-A8F0-6944-ADD9-73F76AC39F1A}" destId="{11CE6A07-0DB2-9F41-BD72-AC373EA6698D}" srcOrd="4" destOrd="0" presId="urn:microsoft.com/office/officeart/2005/8/layout/chevron1"/>
    <dgm:cxn modelId="{F52DFFBB-5A15-B54E-9ACA-E4A4076AF162}" type="presParOf" srcId="{11CE6A07-0DB2-9F41-BD72-AC373EA6698D}" destId="{48CF06E6-BE6B-0349-A236-8A6A3D60A721}" srcOrd="0" destOrd="0" presId="urn:microsoft.com/office/officeart/2005/8/layout/chevron1"/>
    <dgm:cxn modelId="{FAA73175-D6AE-494F-8EE3-3D61D2294932}" type="presParOf" srcId="{11CE6A07-0DB2-9F41-BD72-AC373EA6698D}" destId="{13FB9F4D-0F9E-F64C-8418-41FA5C9DC9F4}" srcOrd="1" destOrd="0" presId="urn:microsoft.com/office/officeart/2005/8/layout/chevron1"/>
    <dgm:cxn modelId="{E045E77C-D116-E14E-A45C-8C981BC3A971}" type="presParOf" srcId="{49CF63DD-A8F0-6944-ADD9-73F76AC39F1A}" destId="{07476FA9-51F6-4743-AF92-33EBC341E532}" srcOrd="5" destOrd="0" presId="urn:microsoft.com/office/officeart/2005/8/layout/chevron1"/>
    <dgm:cxn modelId="{B3FA6889-021D-9446-A1B7-380F9CCBD91A}" type="presParOf" srcId="{49CF63DD-A8F0-6944-ADD9-73F76AC39F1A}" destId="{40D6E56C-560A-F842-B6A3-702C34F301F2}" srcOrd="6" destOrd="0" presId="urn:microsoft.com/office/officeart/2005/8/layout/chevron1"/>
    <dgm:cxn modelId="{F5D23AA3-9F16-0A47-805C-EB1CCCCD97C5}" type="presParOf" srcId="{40D6E56C-560A-F842-B6A3-702C34F301F2}" destId="{8399A094-7703-D44A-BF39-9BB3F1D0A018}" srcOrd="0" destOrd="0" presId="urn:microsoft.com/office/officeart/2005/8/layout/chevron1"/>
    <dgm:cxn modelId="{1A2BC700-E919-9E47-818D-787EFE0063F1}" type="presParOf" srcId="{40D6E56C-560A-F842-B6A3-702C34F301F2}" destId="{E6D356FD-8E12-7343-9B69-130E91A19DB5}" srcOrd="1" destOrd="0" presId="urn:microsoft.com/office/officeart/2005/8/layout/chevron1"/>
    <dgm:cxn modelId="{746BABBE-29EE-EE4C-91D2-C1C9188C9285}" type="presParOf" srcId="{49CF63DD-A8F0-6944-ADD9-73F76AC39F1A}" destId="{20219D71-D5A2-2142-8BDA-72AC59933300}" srcOrd="7" destOrd="0" presId="urn:microsoft.com/office/officeart/2005/8/layout/chevron1"/>
    <dgm:cxn modelId="{223893FF-53D9-5944-B3E8-D4A42CB9EB54}" type="presParOf" srcId="{49CF63DD-A8F0-6944-ADD9-73F76AC39F1A}" destId="{F2B65F67-9CE7-FE40-9CBA-3DC18AE98685}" srcOrd="8" destOrd="0" presId="urn:microsoft.com/office/officeart/2005/8/layout/chevron1"/>
    <dgm:cxn modelId="{124FC510-9176-D24B-99A9-EB0363688722}" type="presParOf" srcId="{F2B65F67-9CE7-FE40-9CBA-3DC18AE98685}" destId="{F0C8A689-DFE3-D34E-B055-93E1C371BF2E}" srcOrd="0" destOrd="0" presId="urn:microsoft.com/office/officeart/2005/8/layout/chevron1"/>
    <dgm:cxn modelId="{83B1B644-A283-424A-AD2E-111774C9CA08}" type="presParOf" srcId="{F2B65F67-9CE7-FE40-9CBA-3DC18AE98685}" destId="{45219554-2B19-3049-98EF-19B9369F9084}" srcOrd="1" destOrd="0" presId="urn:microsoft.com/office/officeart/2005/8/layout/chevron1"/>
    <dgm:cxn modelId="{999DE415-401D-304C-AC70-8C76274298B1}" type="presParOf" srcId="{49CF63DD-A8F0-6944-ADD9-73F76AC39F1A}" destId="{7410F338-9AC1-2A4C-A1D7-BB5A73F4A4AC}" srcOrd="9" destOrd="0" presId="urn:microsoft.com/office/officeart/2005/8/layout/chevron1"/>
    <dgm:cxn modelId="{C78FEF88-17D3-2341-89BB-9D2D2D90F0B5}" type="presParOf" srcId="{49CF63DD-A8F0-6944-ADD9-73F76AC39F1A}" destId="{F3FD8B3B-5045-604D-93A6-B1EC08D4BC63}" srcOrd="10" destOrd="0" presId="urn:microsoft.com/office/officeart/2005/8/layout/chevron1"/>
    <dgm:cxn modelId="{06FD424A-20E8-A24F-8A30-98539CD5D4E8}" type="presParOf" srcId="{F3FD8B3B-5045-604D-93A6-B1EC08D4BC63}" destId="{CB279010-DB8B-D345-BC4C-AFF32DD64D3C}" srcOrd="0" destOrd="0" presId="urn:microsoft.com/office/officeart/2005/8/layout/chevron1"/>
    <dgm:cxn modelId="{35C0094E-C425-5043-8041-A0BD6EC8D562}" type="presParOf" srcId="{F3FD8B3B-5045-604D-93A6-B1EC08D4BC63}" destId="{81FA0958-1959-B348-BF09-37AA87631CB2}" srcOrd="1" destOrd="0" presId="urn:microsoft.com/office/officeart/2005/8/layout/chevron1"/>
    <dgm:cxn modelId="{00426D47-D606-BC4E-8905-EF23F5F4B78D}" type="presParOf" srcId="{49CF63DD-A8F0-6944-ADD9-73F76AC39F1A}" destId="{0632DDDD-3551-914B-8EDD-8C852A50DFAE}" srcOrd="11" destOrd="0" presId="urn:microsoft.com/office/officeart/2005/8/layout/chevron1"/>
    <dgm:cxn modelId="{E07A97DE-2C72-8A4B-8409-2505086627AE}" type="presParOf" srcId="{49CF63DD-A8F0-6944-ADD9-73F76AC39F1A}" destId="{913573C2-0ECC-834F-A6A0-6478AADADB4E}" srcOrd="12" destOrd="0" presId="urn:microsoft.com/office/officeart/2005/8/layout/chevron1"/>
    <dgm:cxn modelId="{DD096D4B-58CA-2048-AC56-557E6ED18546}" type="presParOf" srcId="{913573C2-0ECC-834F-A6A0-6478AADADB4E}" destId="{A733AE50-515B-ED4E-A80C-10A26B74625A}" srcOrd="0" destOrd="0" presId="urn:microsoft.com/office/officeart/2005/8/layout/chevron1"/>
    <dgm:cxn modelId="{E8B81B35-2D3B-7942-9D96-60A718C81F45}" type="presParOf" srcId="{913573C2-0ECC-834F-A6A0-6478AADADB4E}" destId="{80F71A78-514B-6B46-B853-377D5442134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C94CA-D501-4146-951F-46D6CB6E3446}">
      <dsp:nvSpPr>
        <dsp:cNvPr id="0" name=""/>
        <dsp:cNvSpPr/>
      </dsp:nvSpPr>
      <dsp:spPr>
        <a:xfrm>
          <a:off x="0" y="553"/>
          <a:ext cx="10506456" cy="12955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09885-3A67-4533-8E53-11BBD76BEE3B}">
      <dsp:nvSpPr>
        <dsp:cNvPr id="0" name=""/>
        <dsp:cNvSpPr/>
      </dsp:nvSpPr>
      <dsp:spPr>
        <a:xfrm>
          <a:off x="391894" y="292045"/>
          <a:ext cx="712535" cy="712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34F66-D4AA-4BB4-B76E-DA68DEE774B6}">
      <dsp:nvSpPr>
        <dsp:cNvPr id="0" name=""/>
        <dsp:cNvSpPr/>
      </dsp:nvSpPr>
      <dsp:spPr>
        <a:xfrm>
          <a:off x="1496324" y="553"/>
          <a:ext cx="9010131" cy="1295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09" tIns="137109" rIns="137109" bIns="13710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Problem Statement</a:t>
          </a:r>
          <a:r>
            <a:rPr lang="en-US" sz="2400" kern="1200"/>
            <a:t>: Develop an automated driver drowsiness detection system that uses facial analysis to identify signs of drowsiness, such as “droopy” eyes.</a:t>
          </a:r>
        </a:p>
      </dsp:txBody>
      <dsp:txXfrm>
        <a:off x="1496324" y="553"/>
        <a:ext cx="9010131" cy="1295519"/>
      </dsp:txXfrm>
    </dsp:sp>
    <dsp:sp modelId="{716DD1F0-F4B4-42BE-9D8D-BD75BB11A717}">
      <dsp:nvSpPr>
        <dsp:cNvPr id="0" name=""/>
        <dsp:cNvSpPr/>
      </dsp:nvSpPr>
      <dsp:spPr>
        <a:xfrm>
          <a:off x="0" y="1619952"/>
          <a:ext cx="10506456" cy="12955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4B926-81F3-4234-A422-1AA1291F1B28}">
      <dsp:nvSpPr>
        <dsp:cNvPr id="0" name=""/>
        <dsp:cNvSpPr/>
      </dsp:nvSpPr>
      <dsp:spPr>
        <a:xfrm>
          <a:off x="391894" y="1911444"/>
          <a:ext cx="712535" cy="712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A2246-FBC4-4366-B988-4CF87FBD4DB1}">
      <dsp:nvSpPr>
        <dsp:cNvPr id="0" name=""/>
        <dsp:cNvSpPr/>
      </dsp:nvSpPr>
      <dsp:spPr>
        <a:xfrm>
          <a:off x="1496324" y="1619952"/>
          <a:ext cx="9010131" cy="1295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09" tIns="137109" rIns="137109" bIns="13710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Objective</a:t>
          </a:r>
          <a:r>
            <a:rPr lang="en-US" sz="2400" kern="1200"/>
            <a:t>: Create a classification system to determine Drowsy/Non-Drowsy based on one image.</a:t>
          </a:r>
        </a:p>
      </dsp:txBody>
      <dsp:txXfrm>
        <a:off x="1496324" y="1619952"/>
        <a:ext cx="9010131" cy="1295519"/>
      </dsp:txXfrm>
    </dsp:sp>
    <dsp:sp modelId="{B531390D-3231-488A-9C8C-CB60D0DD7AF2}">
      <dsp:nvSpPr>
        <dsp:cNvPr id="0" name=""/>
        <dsp:cNvSpPr/>
      </dsp:nvSpPr>
      <dsp:spPr>
        <a:xfrm>
          <a:off x="0" y="3239351"/>
          <a:ext cx="10506456" cy="12955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D6A09-8BB6-41B3-9148-B590190C31B1}">
      <dsp:nvSpPr>
        <dsp:cNvPr id="0" name=""/>
        <dsp:cNvSpPr/>
      </dsp:nvSpPr>
      <dsp:spPr>
        <a:xfrm>
          <a:off x="391894" y="3530843"/>
          <a:ext cx="712535" cy="712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1C27C-7227-468E-9BCC-9FD944D0FD67}">
      <dsp:nvSpPr>
        <dsp:cNvPr id="0" name=""/>
        <dsp:cNvSpPr/>
      </dsp:nvSpPr>
      <dsp:spPr>
        <a:xfrm>
          <a:off x="1496324" y="3239351"/>
          <a:ext cx="9010131" cy="1295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09" tIns="137109" rIns="137109" bIns="13710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Importance</a:t>
          </a:r>
          <a:r>
            <a:rPr lang="en-US" sz="2400" kern="1200"/>
            <a:t>: Most driver drowsiness detection systems rely on video; using a single image for classification could speed up computation.</a:t>
          </a:r>
        </a:p>
      </dsp:txBody>
      <dsp:txXfrm>
        <a:off x="1496324" y="3239351"/>
        <a:ext cx="9010131" cy="12955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871CC-361E-2845-903D-8E42BB75D845}">
      <dsp:nvSpPr>
        <dsp:cNvPr id="0" name=""/>
        <dsp:cNvSpPr/>
      </dsp:nvSpPr>
      <dsp:spPr>
        <a:xfrm>
          <a:off x="2575" y="187976"/>
          <a:ext cx="3137587" cy="125503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Preprocessing</a:t>
          </a:r>
        </a:p>
      </dsp:txBody>
      <dsp:txXfrm>
        <a:off x="630092" y="187976"/>
        <a:ext cx="1882553" cy="1255034"/>
      </dsp:txXfrm>
    </dsp:sp>
    <dsp:sp modelId="{B0D06C76-4B7E-6B45-9C39-25726644AD41}">
      <dsp:nvSpPr>
        <dsp:cNvPr id="0" name=""/>
        <dsp:cNvSpPr/>
      </dsp:nvSpPr>
      <dsp:spPr>
        <a:xfrm>
          <a:off x="2826403" y="187976"/>
          <a:ext cx="3137587" cy="125503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Algorithm Building</a:t>
          </a:r>
        </a:p>
      </dsp:txBody>
      <dsp:txXfrm>
        <a:off x="3453920" y="187976"/>
        <a:ext cx="1882553" cy="1255034"/>
      </dsp:txXfrm>
    </dsp:sp>
    <dsp:sp modelId="{327FBB4D-E8B9-0448-8FA2-B65CD2E53B71}">
      <dsp:nvSpPr>
        <dsp:cNvPr id="0" name=""/>
        <dsp:cNvSpPr/>
      </dsp:nvSpPr>
      <dsp:spPr>
        <a:xfrm>
          <a:off x="5650232" y="187976"/>
          <a:ext cx="3137587" cy="125503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Evaluation</a:t>
          </a:r>
        </a:p>
      </dsp:txBody>
      <dsp:txXfrm>
        <a:off x="6277749" y="187976"/>
        <a:ext cx="1882553" cy="1255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DC5C7-038B-814E-8B16-343E4DB65993}">
      <dsp:nvSpPr>
        <dsp:cNvPr id="0" name=""/>
        <dsp:cNvSpPr/>
      </dsp:nvSpPr>
      <dsp:spPr>
        <a:xfrm>
          <a:off x="3178" y="409838"/>
          <a:ext cx="1850298" cy="740119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Image Captured</a:t>
          </a:r>
          <a:endParaRPr lang="en-US" sz="1300" kern="1200" dirty="0"/>
        </a:p>
      </dsp:txBody>
      <dsp:txXfrm>
        <a:off x="373238" y="409838"/>
        <a:ext cx="1110179" cy="740119"/>
      </dsp:txXfrm>
    </dsp:sp>
    <dsp:sp modelId="{D6186644-39F2-7D43-88B0-AD37C4C0C6F3}">
      <dsp:nvSpPr>
        <dsp:cNvPr id="0" name=""/>
        <dsp:cNvSpPr/>
      </dsp:nvSpPr>
      <dsp:spPr>
        <a:xfrm>
          <a:off x="1668447" y="409838"/>
          <a:ext cx="1850298" cy="740119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Facial landmark detection</a:t>
          </a:r>
        </a:p>
      </dsp:txBody>
      <dsp:txXfrm>
        <a:off x="2038507" y="409838"/>
        <a:ext cx="1110179" cy="740119"/>
      </dsp:txXfrm>
    </dsp:sp>
    <dsp:sp modelId="{04F567EA-4A12-6441-9F88-8F7484C0C1A1}">
      <dsp:nvSpPr>
        <dsp:cNvPr id="0" name=""/>
        <dsp:cNvSpPr/>
      </dsp:nvSpPr>
      <dsp:spPr>
        <a:xfrm>
          <a:off x="3333716" y="409838"/>
          <a:ext cx="1850298" cy="740119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EAR Calculated</a:t>
          </a:r>
        </a:p>
      </dsp:txBody>
      <dsp:txXfrm>
        <a:off x="3703776" y="409838"/>
        <a:ext cx="1110179" cy="740119"/>
      </dsp:txXfrm>
    </dsp:sp>
    <dsp:sp modelId="{D000BF08-7D9B-264F-860D-33265D0E80A4}">
      <dsp:nvSpPr>
        <dsp:cNvPr id="0" name=""/>
        <dsp:cNvSpPr/>
      </dsp:nvSpPr>
      <dsp:spPr>
        <a:xfrm>
          <a:off x="4998985" y="409838"/>
          <a:ext cx="1850298" cy="740119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Classification based on EAR</a:t>
          </a:r>
        </a:p>
      </dsp:txBody>
      <dsp:txXfrm>
        <a:off x="5369045" y="409838"/>
        <a:ext cx="1110179" cy="7401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D93F2-6CDA-7C48-924D-937E5ABBCE0C}">
      <dsp:nvSpPr>
        <dsp:cNvPr id="0" name=""/>
        <dsp:cNvSpPr/>
      </dsp:nvSpPr>
      <dsp:spPr>
        <a:xfrm>
          <a:off x="2546" y="297487"/>
          <a:ext cx="1665523" cy="645900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Image </a:t>
          </a:r>
          <a:r>
            <a:rPr lang="en-US" sz="1100" kern="1200" dirty="0"/>
            <a:t>Captured</a:t>
          </a:r>
        </a:p>
      </dsp:txBody>
      <dsp:txXfrm>
        <a:off x="325496" y="297487"/>
        <a:ext cx="1019623" cy="645900"/>
      </dsp:txXfrm>
    </dsp:sp>
    <dsp:sp modelId="{6E699D99-AEB9-1C46-85FB-580FB1B2C0F4}">
      <dsp:nvSpPr>
        <dsp:cNvPr id="0" name=""/>
        <dsp:cNvSpPr/>
      </dsp:nvSpPr>
      <dsp:spPr>
        <a:xfrm>
          <a:off x="1452069" y="297487"/>
          <a:ext cx="1665523" cy="645900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Facial landmark detection</a:t>
          </a:r>
        </a:p>
      </dsp:txBody>
      <dsp:txXfrm>
        <a:off x="1775019" y="297487"/>
        <a:ext cx="1019623" cy="645900"/>
      </dsp:txXfrm>
    </dsp:sp>
    <dsp:sp modelId="{48CF06E6-BE6B-0349-A236-8A6A3D60A721}">
      <dsp:nvSpPr>
        <dsp:cNvPr id="0" name=""/>
        <dsp:cNvSpPr/>
      </dsp:nvSpPr>
      <dsp:spPr>
        <a:xfrm>
          <a:off x="2901593" y="297487"/>
          <a:ext cx="1665523" cy="645900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Crop the eyes with padding</a:t>
          </a:r>
        </a:p>
      </dsp:txBody>
      <dsp:txXfrm>
        <a:off x="3224543" y="297487"/>
        <a:ext cx="1019623" cy="645900"/>
      </dsp:txXfrm>
    </dsp:sp>
    <dsp:sp modelId="{8399A094-7703-D44A-BF39-9BB3F1D0A018}">
      <dsp:nvSpPr>
        <dsp:cNvPr id="0" name=""/>
        <dsp:cNvSpPr/>
      </dsp:nvSpPr>
      <dsp:spPr>
        <a:xfrm>
          <a:off x="4351117" y="297487"/>
          <a:ext cx="1665523" cy="645900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Sobel Filter</a:t>
          </a:r>
        </a:p>
      </dsp:txBody>
      <dsp:txXfrm>
        <a:off x="4674067" y="297487"/>
        <a:ext cx="1019623" cy="645900"/>
      </dsp:txXfrm>
    </dsp:sp>
    <dsp:sp modelId="{F0C8A689-DFE3-D34E-B055-93E1C371BF2E}">
      <dsp:nvSpPr>
        <dsp:cNvPr id="0" name=""/>
        <dsp:cNvSpPr/>
      </dsp:nvSpPr>
      <dsp:spPr>
        <a:xfrm>
          <a:off x="5800640" y="297487"/>
          <a:ext cx="1665523" cy="645900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Find Contours </a:t>
          </a:r>
        </a:p>
      </dsp:txBody>
      <dsp:txXfrm>
        <a:off x="6123590" y="297487"/>
        <a:ext cx="1019623" cy="645900"/>
      </dsp:txXfrm>
    </dsp:sp>
    <dsp:sp modelId="{45219554-2B19-3049-98EF-19B9369F9084}">
      <dsp:nvSpPr>
        <dsp:cNvPr id="0" name=""/>
        <dsp:cNvSpPr/>
      </dsp:nvSpPr>
      <dsp:spPr>
        <a:xfrm>
          <a:off x="5800640" y="1024125"/>
          <a:ext cx="1332418" cy="309375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To identify entire Eyelid</a:t>
          </a:r>
        </a:p>
      </dsp:txBody>
      <dsp:txXfrm>
        <a:off x="5800640" y="1024125"/>
        <a:ext cx="1332418" cy="309375"/>
      </dsp:txXfrm>
    </dsp:sp>
    <dsp:sp modelId="{CB279010-DB8B-D345-BC4C-AFF32DD64D3C}">
      <dsp:nvSpPr>
        <dsp:cNvPr id="0" name=""/>
        <dsp:cNvSpPr/>
      </dsp:nvSpPr>
      <dsp:spPr>
        <a:xfrm>
          <a:off x="7250164" y="297487"/>
          <a:ext cx="1665523" cy="645900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Determine Eyelid Coverage </a:t>
          </a:r>
        </a:p>
      </dsp:txBody>
      <dsp:txXfrm>
        <a:off x="7573114" y="297487"/>
        <a:ext cx="1019623" cy="645900"/>
      </dsp:txXfrm>
    </dsp:sp>
    <dsp:sp modelId="{81FA0958-1959-B348-BF09-37AA87631CB2}">
      <dsp:nvSpPr>
        <dsp:cNvPr id="0" name=""/>
        <dsp:cNvSpPr/>
      </dsp:nvSpPr>
      <dsp:spPr>
        <a:xfrm>
          <a:off x="7250164" y="1024125"/>
          <a:ext cx="1332418" cy="309375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Taking into fact the Entire Eyelid</a:t>
          </a:r>
        </a:p>
      </dsp:txBody>
      <dsp:txXfrm>
        <a:off x="7250164" y="1024125"/>
        <a:ext cx="1332418" cy="309375"/>
      </dsp:txXfrm>
    </dsp:sp>
    <dsp:sp modelId="{A733AE50-515B-ED4E-A80C-10A26B74625A}">
      <dsp:nvSpPr>
        <dsp:cNvPr id="0" name=""/>
        <dsp:cNvSpPr/>
      </dsp:nvSpPr>
      <dsp:spPr>
        <a:xfrm>
          <a:off x="8699688" y="297487"/>
          <a:ext cx="1665523" cy="645900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Classification based on Eyelid Coverage</a:t>
          </a:r>
        </a:p>
      </dsp:txBody>
      <dsp:txXfrm>
        <a:off x="9022638" y="297487"/>
        <a:ext cx="1019623" cy="64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079D0-0CA5-0341-BAA7-97D88040FDB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F4B4A-51FB-6448-8C2F-987D87824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8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Context or Background</a:t>
            </a:r>
            <a:r>
              <a:rPr lang="en-US" dirty="0"/>
              <a:t>: Provide necessary background information.</a:t>
            </a:r>
          </a:p>
          <a:p>
            <a:r>
              <a:rPr lang="en-US" b="1" dirty="0"/>
              <a:t>Key Terms or Concepts</a:t>
            </a:r>
            <a:r>
              <a:rPr lang="en-US" dirty="0"/>
              <a:t>: Define any specific terms relevant to your project.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F4B4A-51FB-6448-8C2F-987D878248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5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Tools and Technologies</a:t>
            </a:r>
            <a:r>
              <a:rPr lang="en-US" dirty="0"/>
              <a:t>: List the main tools, frameworks, and libraries (e.g., OpenCV, scikit-learn, </a:t>
            </a:r>
            <a:r>
              <a:rPr lang="en-US" dirty="0" err="1"/>
              <a:t>ThreadPoolExecutor</a:t>
            </a:r>
            <a:r>
              <a:rPr lang="en-US" dirty="0"/>
              <a:t> in Python, etc.).</a:t>
            </a:r>
          </a:p>
          <a:p>
            <a:r>
              <a:rPr lang="en-US" b="1" dirty="0"/>
              <a:t>Steps or Phases</a:t>
            </a:r>
            <a:r>
              <a:rPr lang="en-US" dirty="0"/>
              <a:t>: Describe the main steps you followed in your project. Examples might include data preprocessing, model selection, feature engineering, training,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F4B4A-51FB-6448-8C2F-987D878248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31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Dataset Overview</a:t>
            </a:r>
            <a:r>
              <a:rPr lang="en-US" dirty="0"/>
              <a:t>: Brief description of the dataset you used, including size, type, and source.</a:t>
            </a:r>
          </a:p>
          <a:p>
            <a:r>
              <a:rPr lang="en-US" b="1" dirty="0"/>
              <a:t>Data Processing</a:t>
            </a:r>
            <a:r>
              <a:rPr lang="en-US" dirty="0"/>
              <a:t>: Briefly explain any data processing or cleaning steps you implemented, such as resizing images, normalizing values, or augmenting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F4B4A-51FB-6448-8C2F-987D878248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79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Model/Algorithm Choice</a:t>
            </a:r>
            <a:r>
              <a:rPr lang="en-US" dirty="0"/>
              <a:t>: Describe the model(s) or algorithm(s) you used, such as SVM, neural networks, or custom heuristics.</a:t>
            </a:r>
          </a:p>
          <a:p>
            <a:r>
              <a:rPr lang="en-US" b="1" dirty="0"/>
              <a:t>Why This Model</a:t>
            </a:r>
            <a:r>
              <a:rPr lang="en-US" dirty="0"/>
              <a:t>: Provide a rationale for why this particular model or approach was chosen.</a:t>
            </a:r>
          </a:p>
          <a:p>
            <a:r>
              <a:rPr lang="en-US" b="1" dirty="0"/>
              <a:t>Special Techniques</a:t>
            </a:r>
            <a:r>
              <a:rPr lang="en-US" dirty="0"/>
              <a:t>: Mention any unique methods used (e.g., landmark detection for eyelid contouring or coverage calculation).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F4B4A-51FB-6448-8C2F-987D878248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2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D391-1506-BEEF-B598-12C1ACB73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320AE-A820-7658-FAD2-D8A95E378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A421A8-6187-828F-6266-09F094CB7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Model/Algorithm Choice</a:t>
            </a:r>
            <a:r>
              <a:rPr lang="en-US" dirty="0"/>
              <a:t>: Describe the model(s) or algorithm(s) you used, such as SVM, neural networks, or custom heuristics.</a:t>
            </a:r>
          </a:p>
          <a:p>
            <a:r>
              <a:rPr lang="en-US" b="1" dirty="0"/>
              <a:t>Why This Model</a:t>
            </a:r>
            <a:r>
              <a:rPr lang="en-US" dirty="0"/>
              <a:t>: Provide a rationale for why this particular model or approach was chosen.</a:t>
            </a:r>
          </a:p>
          <a:p>
            <a:r>
              <a:rPr lang="en-US" b="1" dirty="0"/>
              <a:t>Special Techniques</a:t>
            </a:r>
            <a:r>
              <a:rPr lang="en-US" dirty="0"/>
              <a:t>: Mention any unique methods used (e.g., landmark detection for eyelid contouring or coverage calculation).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82D2B-60C1-5941-84C3-877FE794F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F4B4A-51FB-6448-8C2F-987D878248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10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Evaluation Metrics</a:t>
            </a:r>
            <a:r>
              <a:rPr lang="en-US" dirty="0"/>
              <a:t>: Mention the metrics used to evaluate model performance (e.g., accuracy, confusion matrix).</a:t>
            </a:r>
          </a:p>
          <a:p>
            <a:r>
              <a:rPr lang="en-US" b="1" dirty="0"/>
              <a:t>Confusion Matrix and Classification Report</a:t>
            </a:r>
            <a:r>
              <a:rPr lang="en-US" dirty="0"/>
              <a:t>: Present key performance results, such as accuracy, precision, recall, and F1-score.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F4B4A-51FB-6448-8C2F-987D878248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4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081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7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6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3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65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5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8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5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ranciscolozdatasci/csc481-project-dataset" TargetMode="External"/><Relationship Id="rId2" Type="http://schemas.openxmlformats.org/officeDocument/2006/relationships/hyperlink" Target="https://github.com/FranciscoLozCoding/csc481_Project/tree/ma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sna.2007.11.033" TargetMode="External"/><Relationship Id="rId3" Type="http://schemas.openxmlformats.org/officeDocument/2006/relationships/hyperlink" Target="https://doi.org/10.1109/ICCSCE54767.2022.9935627" TargetMode="External"/><Relationship Id="rId7" Type="http://schemas.openxmlformats.org/officeDocument/2006/relationships/hyperlink" Target="https://doi.org/10.1007/978-981-33-6893-4_6" TargetMode="External"/><Relationship Id="rId2" Type="http://schemas.openxmlformats.org/officeDocument/2006/relationships/hyperlink" Target="https://doi.org/10.3390/s2205206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ISCAIE.2018.8405495" TargetMode="External"/><Relationship Id="rId11" Type="http://schemas.openxmlformats.org/officeDocument/2006/relationships/hyperlink" Target="https://ieeexplore.ieee.org/document/10142501" TargetMode="External"/><Relationship Id="rId5" Type="http://schemas.openxmlformats.org/officeDocument/2006/relationships/hyperlink" Target="https://www.semanticscholar.org/paper/One-millisecond-face-alignment-with-an-ensemble-of-Kazemi-Sullivan/d78b6a5b0dcaa81b1faea5fb0000045a62513567" TargetMode="External"/><Relationship Id="rId10" Type="http://schemas.openxmlformats.org/officeDocument/2006/relationships/hyperlink" Target="https://ieeexplore.ieee.org/document/8405495" TargetMode="External"/><Relationship Id="rId4" Type="http://schemas.openxmlformats.org/officeDocument/2006/relationships/hyperlink" Target="https://doi.org/10.1145/2964284.2967188" TargetMode="External"/><Relationship Id="rId9" Type="http://schemas.openxmlformats.org/officeDocument/2006/relationships/hyperlink" Target="https://www.ncbi.nlm.nih.gov/pmc/articles/PMC8914892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iscoLozCoding" TargetMode="External"/><Relationship Id="rId2" Type="http://schemas.openxmlformats.org/officeDocument/2006/relationships/hyperlink" Target="https://sagecontinuu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www.linkedin.com/in/franlozdat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smailnasri20/driver-drowsiness-dataset-dd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kaggle.com/datasets/franciscolozdatasci/csc481-project-dataset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4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4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12.png"/><Relationship Id="rId10" Type="http://schemas.microsoft.com/office/2007/relationships/diagramDrawing" Target="../diagrams/drawing4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ee picture: person, taking, photo, barn, field, man">
            <a:extLst>
              <a:ext uri="{FF2B5EF4-FFF2-40B4-BE49-F238E27FC236}">
                <a16:creationId xmlns:a16="http://schemas.microsoft.com/office/drawing/2014/main" id="{09D5A4B4-0946-258A-C443-FE0C1DC9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61" r="790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3828D-82F4-4DBE-FA2C-931006C8F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553" y="1136306"/>
            <a:ext cx="4277595" cy="13000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Driver Drowsiness Detection System using Facial Analysis</a:t>
            </a:r>
            <a:endParaRPr lang="en-US" dirty="0"/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rgbClr val="0070C0"/>
          </a:solidFill>
          <a:ln w="3175">
            <a:solidFill>
              <a:srgbClr val="4472C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DDAAB-6248-A3E2-ADE0-4C5A9725F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553" y="2718054"/>
            <a:ext cx="4538184" cy="15583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Francisco Lozano</a:t>
            </a:r>
            <a:endParaRPr lang="en-US" dirty="0"/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Depaul University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CSC 481 section 701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27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41C6-1C76-F054-FD0E-C2C8DB17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39C44-EA90-1649-14B7-8AF190B6E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Algorithm 1 performed worse; it is better used with a video stream to detect how long EAR stayed lower than the threshold</a:t>
            </a:r>
          </a:p>
          <a:p>
            <a:pPr lvl="1"/>
            <a:r>
              <a:rPr lang="en-US" dirty="0"/>
              <a:t>Taking into factor eyelid coverage was able to increase the accuracy of the drowsiness classification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Other Body languages can be taken into factor to detect drowsiness in a single image such as head bending.</a:t>
            </a:r>
          </a:p>
          <a:p>
            <a:pPr lvl="1"/>
            <a:r>
              <a:rPr lang="en-US" dirty="0"/>
              <a:t>Training A Support Vector Machine (SVM) on the Facial Landmark features and the Eyelid contours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A6A24-89A7-F041-ACBC-E13179B1BDB3}"/>
              </a:ext>
            </a:extLst>
          </p:cNvPr>
          <p:cNvSpPr/>
          <p:nvPr/>
        </p:nvSpPr>
        <p:spPr>
          <a:xfrm flipH="1">
            <a:off x="490192" y="769715"/>
            <a:ext cx="153500" cy="7100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4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7770D-394F-59F3-AD0E-F46229BA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For More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0AD11-2D86-A5D5-0757-2050DEFA1EED}"/>
              </a:ext>
            </a:extLst>
          </p:cNvPr>
          <p:cNvSpPr txBox="1"/>
          <p:nvPr/>
        </p:nvSpPr>
        <p:spPr>
          <a:xfrm>
            <a:off x="841248" y="2252870"/>
            <a:ext cx="5993892" cy="3560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GitHub Repo:</a:t>
            </a:r>
            <a:r>
              <a:rPr lang="en-US"/>
              <a:t> </a:t>
            </a:r>
            <a:r>
              <a:rPr lang="en-US">
                <a:hlinkClick r:id="rId2"/>
              </a:rPr>
              <a:t>https://github.com/FranciscoLozCoding/csc481_Project/tree/main</a:t>
            </a: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Kaggle Dataset: </a:t>
            </a:r>
            <a:r>
              <a:rPr lang="en-US">
                <a:hlinkClick r:id="rId3"/>
              </a:rPr>
              <a:t>https://www.kaggle.com/datasets/franciscolozdatasci/csc481-project-dataset</a:t>
            </a: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Content Placeholder 3" descr="A qr code with black dots&#10;&#10;Description automatically generated">
            <a:extLst>
              <a:ext uri="{FF2B5EF4-FFF2-40B4-BE49-F238E27FC236}">
                <a16:creationId xmlns:a16="http://schemas.microsoft.com/office/drawing/2014/main" id="{E5C71038-B874-2E71-50F4-76539B7B2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94C58-4923-3832-BDB3-860AE732085C}"/>
              </a:ext>
            </a:extLst>
          </p:cNvPr>
          <p:cNvSpPr txBox="1"/>
          <p:nvPr/>
        </p:nvSpPr>
        <p:spPr>
          <a:xfrm>
            <a:off x="7678615" y="5052645"/>
            <a:ext cx="4103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GitHub Repo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43ACA-FB4A-A712-E7E1-F018C4AD9C5D}"/>
              </a:ext>
            </a:extLst>
          </p:cNvPr>
          <p:cNvSpPr/>
          <p:nvPr/>
        </p:nvSpPr>
        <p:spPr>
          <a:xfrm flipH="1">
            <a:off x="349515" y="1168300"/>
            <a:ext cx="153500" cy="7100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D2E8-B4AD-F434-A240-A923AFF9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CE57B-FE2D-F4D1-1A8E-5C82C34EC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92" y="2222500"/>
            <a:ext cx="11244608" cy="4432300"/>
          </a:xfrm>
        </p:spPr>
        <p:txBody>
          <a:bodyPr>
            <a:normAutofit fontScale="32500" lnSpcReduction="20000"/>
          </a:bodyPr>
          <a:lstStyle/>
          <a:p>
            <a:r>
              <a:rPr lang="en-US" sz="3400" dirty="0" err="1"/>
              <a:t>Albadawi</a:t>
            </a:r>
            <a:r>
              <a:rPr lang="en-US" sz="3400" dirty="0"/>
              <a:t>, Y., </a:t>
            </a:r>
            <a:r>
              <a:rPr lang="en-US" sz="3400" dirty="0" err="1"/>
              <a:t>Takruri</a:t>
            </a:r>
            <a:r>
              <a:rPr lang="en-US" sz="3400" dirty="0"/>
              <a:t>, M., &amp; Awad, M. (2022). A review of recent developments in driver drowsiness detection systems. </a:t>
            </a:r>
            <a:r>
              <a:rPr lang="en-US" sz="3400" i="1" dirty="0"/>
              <a:t>Sensors (Basel)</a:t>
            </a:r>
            <a:r>
              <a:rPr lang="en-US" sz="3400" dirty="0"/>
              <a:t>, </a:t>
            </a:r>
            <a:r>
              <a:rPr lang="en-US" sz="3400" i="1" dirty="0"/>
              <a:t>22</a:t>
            </a:r>
            <a:r>
              <a:rPr lang="en-US" sz="3400" dirty="0"/>
              <a:t>(5), 2069. </a:t>
            </a:r>
            <a:r>
              <a:rPr lang="en-US" sz="3400" dirty="0">
                <a:hlinkClick r:id="rId2"/>
              </a:rPr>
              <a:t>https://doi.org/10.3390/s22052069</a:t>
            </a:r>
            <a:r>
              <a:rPr lang="en-US" sz="3400" dirty="0"/>
              <a:t> </a:t>
            </a:r>
          </a:p>
          <a:p>
            <a:r>
              <a:rPr lang="en-US" sz="3400" dirty="0"/>
              <a:t>Daud, M. A. F., Ismail, A. P., Tahir, N. M., Daud, K., Kasim, N. M., &amp; Mohamad, F. A. (2022). Real-time drowsy driver detection using image processing on Python. </a:t>
            </a:r>
            <a:r>
              <a:rPr lang="en-US" sz="3400" i="1" dirty="0"/>
              <a:t>2022 IEEE 12th International Conference on Control System, Computing and Engineering (ICCSCE)</a:t>
            </a:r>
            <a:r>
              <a:rPr lang="en-US" sz="3400" dirty="0"/>
              <a:t>, 131-136. </a:t>
            </a:r>
            <a:r>
              <a:rPr lang="en-US" sz="3400" dirty="0">
                <a:hlinkClick r:id="rId3"/>
              </a:rPr>
              <a:t>https://doi.org/10.1109/ICCSCE54767.2022.9935627</a:t>
            </a:r>
            <a:r>
              <a:rPr lang="en-US" sz="3400" dirty="0"/>
              <a:t> </a:t>
            </a:r>
          </a:p>
          <a:p>
            <a:r>
              <a:rPr lang="en-US" sz="3400" dirty="0"/>
              <a:t>Guo, X. (2016). LIME: A method for low-light image enhancement. In </a:t>
            </a:r>
            <a:r>
              <a:rPr lang="en-US" sz="3400" i="1" dirty="0"/>
              <a:t>Proceedings of the 24th ACM International Conference on Multimedia</a:t>
            </a:r>
            <a:r>
              <a:rPr lang="en-US" sz="3400" dirty="0"/>
              <a:t>, 87-91. </a:t>
            </a:r>
            <a:r>
              <a:rPr lang="en-US" sz="3400" dirty="0">
                <a:hlinkClick r:id="rId4"/>
              </a:rPr>
              <a:t>https://doi.org/10.1145/2964284.2967188</a:t>
            </a:r>
            <a:endParaRPr lang="en-US" sz="3400" dirty="0"/>
          </a:p>
          <a:p>
            <a:r>
              <a:rPr lang="en-US" sz="3400" dirty="0"/>
              <a:t>Kazemi, V., &amp; Sullivan, J. (2014). One millisecond face alignment with an ensemble of regression trees. </a:t>
            </a:r>
            <a:r>
              <a:rPr lang="en-US" sz="3400" i="1" dirty="0"/>
              <a:t>2014 IEEE Conference on Computer Vision and Pattern Recognition</a:t>
            </a:r>
            <a:r>
              <a:rPr lang="en-US" sz="3400" dirty="0"/>
              <a:t>, 1867-1874. </a:t>
            </a:r>
            <a:r>
              <a:rPr lang="en-US" sz="3400" dirty="0">
                <a:hlinkClick r:id="rId5"/>
              </a:rPr>
              <a:t>https://www.semanticscholar.org/paper/One-millisecond-face-alignment-with-an-ensemble-of-Kazemi-Sullivan/d78b6a5b0dcaa81b1faea5fb0000045a62513567</a:t>
            </a:r>
            <a:endParaRPr lang="en-US" sz="3400" dirty="0"/>
          </a:p>
          <a:p>
            <a:r>
              <a:rPr lang="en-US" sz="3400" dirty="0"/>
              <a:t>Kumar, A., &amp; Patra, R. (2018). Driver drowsiness monitoring system using visual </a:t>
            </a:r>
            <a:r>
              <a:rPr lang="en-US" sz="3400" dirty="0" err="1"/>
              <a:t>behaviour</a:t>
            </a:r>
            <a:r>
              <a:rPr lang="en-US" sz="3400" dirty="0"/>
              <a:t> and machine learning. </a:t>
            </a:r>
            <a:r>
              <a:rPr lang="en-US" sz="3400" i="1" dirty="0"/>
              <a:t>2018 IEEE Symposium on Computer Applications &amp; Industrial Electronics (ISCAIE)</a:t>
            </a:r>
            <a:r>
              <a:rPr lang="en-US" sz="3400" dirty="0"/>
              <a:t>, 339-344. </a:t>
            </a:r>
            <a:r>
              <a:rPr lang="en-US" sz="3400" dirty="0">
                <a:hlinkClick r:id="rId6"/>
              </a:rPr>
              <a:t>https://doi.org/10.1109/ISCAIE.2018.8405495</a:t>
            </a:r>
            <a:r>
              <a:rPr lang="en-US" sz="3400" dirty="0"/>
              <a:t> </a:t>
            </a:r>
          </a:p>
          <a:p>
            <a:r>
              <a:rPr lang="en-US" sz="3400" dirty="0"/>
              <a:t>Nasri, I., </a:t>
            </a:r>
            <a:r>
              <a:rPr lang="en-US" sz="3400" dirty="0" err="1"/>
              <a:t>Karrouchi</a:t>
            </a:r>
            <a:r>
              <a:rPr lang="en-US" sz="3400" dirty="0"/>
              <a:t>, M., </a:t>
            </a:r>
            <a:r>
              <a:rPr lang="en-US" sz="3400" dirty="0" err="1"/>
              <a:t>Snoussi</a:t>
            </a:r>
            <a:r>
              <a:rPr lang="en-US" sz="3400" dirty="0"/>
              <a:t>, H., </a:t>
            </a:r>
            <a:r>
              <a:rPr lang="en-US" sz="3400" dirty="0" err="1"/>
              <a:t>Kassmi</a:t>
            </a:r>
            <a:r>
              <a:rPr lang="en-US" sz="3400" dirty="0"/>
              <a:t>, K., &amp; </a:t>
            </a:r>
            <a:r>
              <a:rPr lang="en-US" sz="3400" dirty="0" err="1"/>
              <a:t>Messaoudi</a:t>
            </a:r>
            <a:r>
              <a:rPr lang="en-US" sz="3400" dirty="0"/>
              <a:t>, A. (2022). Detection and prediction of driver drowsiness for the prevention of road accidents using deep neural networks techniques. In Bennani, S., </a:t>
            </a:r>
            <a:r>
              <a:rPr lang="en-US" sz="3400" dirty="0" err="1"/>
              <a:t>Lakhrissi</a:t>
            </a:r>
            <a:r>
              <a:rPr lang="en-US" sz="3400" dirty="0"/>
              <a:t>, Y., </a:t>
            </a:r>
            <a:r>
              <a:rPr lang="en-US" sz="3400" dirty="0" err="1"/>
              <a:t>Khaissidi</a:t>
            </a:r>
            <a:r>
              <a:rPr lang="en-US" sz="3400" dirty="0"/>
              <a:t>, G., Mansouri, A., &amp; </a:t>
            </a:r>
            <a:r>
              <a:rPr lang="en-US" sz="3400" dirty="0" err="1"/>
              <a:t>Khamlichi</a:t>
            </a:r>
            <a:r>
              <a:rPr lang="en-US" sz="3400" dirty="0"/>
              <a:t>, Y. (Eds.), </a:t>
            </a:r>
            <a:r>
              <a:rPr lang="en-US" sz="3400" i="1" dirty="0"/>
              <a:t>WITS 2020: Lecture Notes in Electrical Engineering</a:t>
            </a:r>
            <a:r>
              <a:rPr lang="en-US" sz="3400" dirty="0"/>
              <a:t>, Vol. 745. Springer, Singapore. </a:t>
            </a:r>
            <a:r>
              <a:rPr lang="en-US" sz="3400" dirty="0">
                <a:hlinkClick r:id="rId7"/>
              </a:rPr>
              <a:t>https://doi.org/10.1007/978-981-33-6893-4_6</a:t>
            </a:r>
            <a:endParaRPr lang="en-US" sz="3400" dirty="0"/>
          </a:p>
          <a:p>
            <a:r>
              <a:rPr lang="en-US" sz="3400" dirty="0"/>
              <a:t>Ni, F., Fu, Z., Cao, Q., &amp; Zhao, Y. (2008). Image processing method for eyes location based on segmentation texture. </a:t>
            </a:r>
            <a:r>
              <a:rPr lang="en-US" sz="3400" i="1" dirty="0"/>
              <a:t>Sensors and Actuators A: Physical, 143</a:t>
            </a:r>
            <a:r>
              <a:rPr lang="en-US" sz="3400" dirty="0"/>
              <a:t>(2), 439-451. </a:t>
            </a:r>
            <a:r>
              <a:rPr lang="en-US" sz="3400" dirty="0">
                <a:hlinkClick r:id="rId8"/>
              </a:rPr>
              <a:t>https://doi.org/10.1016/j.sna.2007.11.033</a:t>
            </a:r>
            <a:endParaRPr lang="en-US" sz="3400" dirty="0"/>
          </a:p>
          <a:p>
            <a:r>
              <a:rPr lang="en-US" sz="3400" i="1" dirty="0"/>
              <a:t>Review of recent developments in driver drowsiness detection systems.</a:t>
            </a:r>
            <a:r>
              <a:rPr lang="en-US" sz="3400" dirty="0"/>
              <a:t> (n.d.). National Center for Biotechnology Information. Retrieved from </a:t>
            </a:r>
            <a:r>
              <a:rPr lang="en-US" sz="3400" dirty="0">
                <a:hlinkClick r:id="rId9"/>
              </a:rPr>
              <a:t>https://www.ncbi.nlm.nih.gov/pmc/articles/PMC8914892/</a:t>
            </a:r>
            <a:endParaRPr lang="en-US" sz="3400" dirty="0"/>
          </a:p>
          <a:p>
            <a:r>
              <a:rPr lang="en-US" sz="3400" i="1" dirty="0"/>
              <a:t>Driver drowsiness monitoring system using visual </a:t>
            </a:r>
            <a:r>
              <a:rPr lang="en-US" sz="3400" i="1" dirty="0" err="1"/>
              <a:t>behaviour</a:t>
            </a:r>
            <a:r>
              <a:rPr lang="en-US" sz="3400" i="1" dirty="0"/>
              <a:t> and machine learning.</a:t>
            </a:r>
            <a:r>
              <a:rPr lang="en-US" sz="3400" dirty="0"/>
              <a:t> (n.d.). IEEE Xplore. Retrieved from </a:t>
            </a:r>
            <a:r>
              <a:rPr lang="en-US" sz="3400" dirty="0">
                <a:hlinkClick r:id="rId10"/>
              </a:rPr>
              <a:t>https://ieeexplore.ieee.org/document/8405495</a:t>
            </a:r>
            <a:endParaRPr lang="en-US" sz="3400" dirty="0"/>
          </a:p>
          <a:p>
            <a:r>
              <a:rPr lang="en-US" sz="3400" i="1" dirty="0"/>
              <a:t>Drivers drowsiness detection using image processing and I-Ear techniques.</a:t>
            </a:r>
            <a:r>
              <a:rPr lang="en-US" sz="3400" dirty="0"/>
              <a:t> (n.d.). IEEE Xplore. Retrieved from </a:t>
            </a:r>
            <a:r>
              <a:rPr lang="en-US" sz="3400" dirty="0">
                <a:hlinkClick r:id="rId11"/>
              </a:rPr>
              <a:t>https://ieeexplore.ieee.org/document/10142501</a:t>
            </a:r>
            <a:endParaRPr lang="en-US" sz="3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46082-CF6E-8807-E986-0738918F78F3}"/>
              </a:ext>
            </a:extLst>
          </p:cNvPr>
          <p:cNvSpPr/>
          <p:nvPr/>
        </p:nvSpPr>
        <p:spPr>
          <a:xfrm flipH="1">
            <a:off x="490192" y="769715"/>
            <a:ext cx="153500" cy="7100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7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0B4C6-18E4-5C81-0DA2-C8613905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Bio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434F5-7F4D-2047-6A19-0DDBC4635498}"/>
              </a:ext>
            </a:extLst>
          </p:cNvPr>
          <p:cNvSpPr txBox="1"/>
          <p:nvPr/>
        </p:nvSpPr>
        <p:spPr>
          <a:xfrm>
            <a:off x="246378" y="2688336"/>
            <a:ext cx="5125722" cy="3584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Masters in Data Science, Computational Methods Concentration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 love the Outdoors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climbing/hiking mountains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Camping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Etc.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 am a Software Engineer for a Research project called </a:t>
            </a:r>
            <a:r>
              <a:rPr lang="en-US" sz="1400" dirty="0">
                <a:hlinkClick r:id="rId2"/>
              </a:rPr>
              <a:t>SAGE</a:t>
            </a:r>
            <a:endParaRPr lang="en-US" sz="1400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Socials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GitHub: </a:t>
            </a:r>
            <a:r>
              <a:rPr lang="en-US" sz="1400" dirty="0">
                <a:hlinkClick r:id="rId3"/>
              </a:rPr>
              <a:t>https://github.com/FranciscoLozCoding</a:t>
            </a:r>
            <a:endParaRPr lang="en-US" sz="1400" dirty="0"/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LinkedIn: </a:t>
            </a:r>
            <a:r>
              <a:rPr lang="en-US" sz="1400" dirty="0">
                <a:hlinkClick r:id="rId4"/>
              </a:rPr>
              <a:t>https://www.linkedin.com/in/franlozdata/</a:t>
            </a:r>
            <a:endParaRPr lang="en-US" sz="1400" dirty="0"/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Email: flozano2@depaul.edu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8" name="Content Placeholder 7" descr="A person standing on a path near a lake&#10;&#10;Description automatically generated">
            <a:extLst>
              <a:ext uri="{FF2B5EF4-FFF2-40B4-BE49-F238E27FC236}">
                <a16:creationId xmlns:a16="http://schemas.microsoft.com/office/drawing/2014/main" id="{DBB292C4-1954-65DD-CDA4-827A72267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t="25283" r="-2" b="-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BB2C7C-CCC6-52C3-B3DF-4EF2127AD81B}"/>
              </a:ext>
            </a:extLst>
          </p:cNvPr>
          <p:cNvSpPr/>
          <p:nvPr/>
        </p:nvSpPr>
        <p:spPr>
          <a:xfrm rot="5400000">
            <a:off x="649223" y="387940"/>
            <a:ext cx="73152" cy="54863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D51B6-E5B9-7A37-FAF9-7EA9375D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10101D-9A97-C8B1-2C5D-EFE6F340D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05631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9D6974C-65AD-EF8D-DF95-C773707A84D7}"/>
              </a:ext>
            </a:extLst>
          </p:cNvPr>
          <p:cNvSpPr/>
          <p:nvPr/>
        </p:nvSpPr>
        <p:spPr>
          <a:xfrm rot="5400000">
            <a:off x="5988047" y="-5165224"/>
            <a:ext cx="206764" cy="1050645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7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63B6-47CF-D396-2F08-FC99DED0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74DA4-36DF-FD87-D46A-DEAFB0EF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2035336"/>
          </a:xfrm>
        </p:spPr>
        <p:txBody>
          <a:bodyPr>
            <a:normAutofit/>
          </a:bodyPr>
          <a:lstStyle/>
          <a:p>
            <a:r>
              <a:rPr lang="en-US" dirty="0"/>
              <a:t>In this project we will be looking at the Pupil, </a:t>
            </a:r>
            <a:r>
              <a:rPr lang="en-US" dirty="0" err="1"/>
              <a:t>Sciera</a:t>
            </a:r>
            <a:r>
              <a:rPr lang="en-US" dirty="0"/>
              <a:t>, Iris, and Eyelid</a:t>
            </a:r>
          </a:p>
          <a:p>
            <a:r>
              <a:rPr lang="en-US" dirty="0"/>
              <a:t>Assuming when someone is drowsy their eyelid will cover more of their Pupil, </a:t>
            </a:r>
            <a:r>
              <a:rPr lang="en-US" dirty="0" err="1"/>
              <a:t>Sciera</a:t>
            </a:r>
            <a:r>
              <a:rPr lang="en-US" dirty="0"/>
              <a:t>, etc. (aka ”Droopy” eyes)</a:t>
            </a:r>
          </a:p>
          <a:p>
            <a:r>
              <a:rPr lang="en-US" dirty="0"/>
              <a:t>The Eye Aspect Ratio (EAR), closed eye has an EAR of 0 </a:t>
            </a:r>
          </a:p>
        </p:txBody>
      </p:sp>
      <p:pic>
        <p:nvPicPr>
          <p:cNvPr id="5" name="Picture 4" descr="A diagram of a human eye&#10;&#10;Description automatically generated">
            <a:extLst>
              <a:ext uri="{FF2B5EF4-FFF2-40B4-BE49-F238E27FC236}">
                <a16:creationId xmlns:a16="http://schemas.microsoft.com/office/drawing/2014/main" id="{0055DBE6-15AE-7DCD-C7D8-089BCA0CE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83"/>
          <a:stretch/>
        </p:blipFill>
        <p:spPr>
          <a:xfrm>
            <a:off x="645116" y="4513360"/>
            <a:ext cx="2854590" cy="186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27D9F-290F-96F9-B12C-803CF650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158" y="4683760"/>
            <a:ext cx="41148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806D5-9420-74DC-0DCF-AAC0CA6DD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877" y="4919029"/>
            <a:ext cx="2882900" cy="72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A401E4-5C9B-EC47-EC31-AE7BCF677586}"/>
              </a:ext>
            </a:extLst>
          </p:cNvPr>
          <p:cNvSpPr/>
          <p:nvPr/>
        </p:nvSpPr>
        <p:spPr>
          <a:xfrm flipH="1">
            <a:off x="491615" y="777240"/>
            <a:ext cx="153500" cy="7100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5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8151-BCCD-14A8-F56C-483ADBA5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0A56-6C0C-B277-69CA-9AA0DA00D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1630989"/>
          </a:xfrm>
        </p:spPr>
        <p:txBody>
          <a:bodyPr/>
          <a:lstStyle/>
          <a:p>
            <a:r>
              <a:rPr lang="en-US" b="1" dirty="0"/>
              <a:t>Tools and Technologies</a:t>
            </a:r>
            <a:r>
              <a:rPr lang="en-US" dirty="0"/>
              <a:t>: Python, Kaggle, OpenCV, </a:t>
            </a:r>
            <a:r>
              <a:rPr lang="en-US" dirty="0" err="1"/>
              <a:t>Dlib</a:t>
            </a:r>
            <a:r>
              <a:rPr lang="en-US" dirty="0"/>
              <a:t>, NumPy, SciPy, and others</a:t>
            </a:r>
          </a:p>
          <a:p>
            <a:r>
              <a:rPr lang="en-US" b="1" dirty="0"/>
              <a:t>Phases: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832BC9D-38E3-524C-81CB-6BDC18CAA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5299964"/>
              </p:ext>
            </p:extLst>
          </p:nvPr>
        </p:nvGraphicFramePr>
        <p:xfrm>
          <a:off x="1314303" y="4109013"/>
          <a:ext cx="8790395" cy="1630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313E759-ADAE-B687-AFD7-C5E624DE5D4D}"/>
              </a:ext>
            </a:extLst>
          </p:cNvPr>
          <p:cNvSpPr/>
          <p:nvPr/>
        </p:nvSpPr>
        <p:spPr>
          <a:xfrm flipH="1">
            <a:off x="491615" y="777240"/>
            <a:ext cx="153500" cy="7100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48D2B-61E2-48CD-4BB5-DC2D55EE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Dataset &amp; Data </a:t>
            </a:r>
            <a:r>
              <a:rPr lang="en-US" sz="2800" dirty="0" err="1"/>
              <a:t>Prepocessing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55497-2543-5EB1-BEB6-6DB4FD52D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807206" cy="3677158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b="1" dirty="0"/>
              <a:t>Dataset Overview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Driver Drowsiness Dataset (DDD)</a:t>
            </a:r>
            <a:r>
              <a:rPr lang="en-US" sz="1600" dirty="0"/>
              <a:t> Included 41,790 RGB Images of cropped driver faces with two classes [“Drowsy”, “Non-Drowsy”]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Data Processing</a:t>
            </a:r>
            <a:r>
              <a:rPr lang="en-US" sz="1600" dirty="0"/>
              <a:t>: Used Histogram Equalization and increased the images to 61.8k by adding images with Gaussian or Salt &amp; Pepper noise. </a:t>
            </a:r>
            <a:r>
              <a:rPr lang="en-US" sz="1600" dirty="0">
                <a:hlinkClick r:id="rId4"/>
              </a:rPr>
              <a:t>(Dataset Generated)</a:t>
            </a:r>
            <a:endParaRPr lang="en-US" sz="16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Before deciding to use Histogram Equalization I played around with Edge Filters but they gave bad results.</a:t>
            </a:r>
          </a:p>
        </p:txBody>
      </p:sp>
      <p:pic>
        <p:nvPicPr>
          <p:cNvPr id="6" name="Picture 5" descr="A collage of different images of a person&#10;&#10;Description automatically generated">
            <a:extLst>
              <a:ext uri="{FF2B5EF4-FFF2-40B4-BE49-F238E27FC236}">
                <a16:creationId xmlns:a16="http://schemas.microsoft.com/office/drawing/2014/main" id="{66B33B90-B482-A64A-E71F-6E03FBBC3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091199"/>
            <a:ext cx="6922008" cy="4776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E8E30C-77BB-B25B-5B48-2787BA789112}"/>
              </a:ext>
            </a:extLst>
          </p:cNvPr>
          <p:cNvSpPr/>
          <p:nvPr/>
        </p:nvSpPr>
        <p:spPr>
          <a:xfrm flipH="1">
            <a:off x="0" y="1398478"/>
            <a:ext cx="153500" cy="7100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3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0AFC0-8E5C-A2FF-38EA-6B8B5D66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en-US" sz="2800" dirty="0"/>
              <a:t>Algorithm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9F4A9-F42C-1B17-9C19-324A593C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2724449"/>
          </a:xfrm>
        </p:spPr>
        <p:txBody>
          <a:bodyPr>
            <a:normAutofit/>
          </a:bodyPr>
          <a:lstStyle/>
          <a:p>
            <a:r>
              <a:rPr lang="en-US" sz="2000" b="1" dirty="0"/>
              <a:t>Model/Algorithm Choice</a:t>
            </a:r>
            <a:r>
              <a:rPr lang="en-US" sz="2000" dirty="0"/>
              <a:t>: Facial landmark can detect eyes, mouth, nose, etc.</a:t>
            </a:r>
          </a:p>
          <a:p>
            <a:r>
              <a:rPr lang="en-US" sz="2000" b="1" dirty="0"/>
              <a:t>Why This Model</a:t>
            </a:r>
            <a:r>
              <a:rPr lang="en-US" sz="2000" dirty="0"/>
              <a:t>: This algorithm can capture eye closure, so lower eye closure meant the eyes are starting to droop.</a:t>
            </a:r>
          </a:p>
          <a:p>
            <a:r>
              <a:rPr lang="en-US" sz="2000" b="1" dirty="0"/>
              <a:t>Special Techniques</a:t>
            </a:r>
            <a:r>
              <a:rPr lang="en-US" sz="2000" dirty="0"/>
              <a:t>: EAR calculation using Facial landmarks</a:t>
            </a:r>
          </a:p>
        </p:txBody>
      </p:sp>
      <p:pic>
        <p:nvPicPr>
          <p:cNvPr id="14" name="Picture 13" descr="A dot to dot game&#10;&#10;Description automatically generated">
            <a:extLst>
              <a:ext uri="{FF2B5EF4-FFF2-40B4-BE49-F238E27FC236}">
                <a16:creationId xmlns:a16="http://schemas.microsoft.com/office/drawing/2014/main" id="{7D1730A1-8E1D-5B15-CE48-AE2EC0F01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96" y="633619"/>
            <a:ext cx="3657599" cy="2651760"/>
          </a:xfrm>
          <a:prstGeom prst="rect">
            <a:avLst/>
          </a:prstGeom>
        </p:spPr>
      </p:pic>
      <p:pic>
        <p:nvPicPr>
          <p:cNvPr id="11" name="Picture 10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812566C5-5726-6544-2BA6-5E41D8243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38" y="3472468"/>
            <a:ext cx="2651760" cy="2651760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1BF37A5-9757-692D-D2A4-63D7E34EB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8302960"/>
              </p:ext>
            </p:extLst>
          </p:nvPr>
        </p:nvGraphicFramePr>
        <p:xfrm>
          <a:off x="409572" y="4798348"/>
          <a:ext cx="6852463" cy="1559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BFE17517-8721-0EF9-7CBB-D8545857CAD5}"/>
              </a:ext>
            </a:extLst>
          </p:cNvPr>
          <p:cNvSpPr/>
          <p:nvPr/>
        </p:nvSpPr>
        <p:spPr>
          <a:xfrm flipH="1">
            <a:off x="320081" y="1175587"/>
            <a:ext cx="153500" cy="7100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0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F3FC7-4212-8349-BFF1-F30199861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CD44-6C94-93D3-2A45-13598C24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98F0C-222C-AF35-C125-AA5B28E5F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42" y="2232886"/>
            <a:ext cx="6542532" cy="31453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Model/Algorithm Choice</a:t>
            </a:r>
            <a:r>
              <a:rPr lang="en-US" dirty="0"/>
              <a:t>: When eyes are “droopy” eyelids are more visible</a:t>
            </a:r>
          </a:p>
          <a:p>
            <a:r>
              <a:rPr lang="en-US" b="1" dirty="0"/>
              <a:t>Why This Model</a:t>
            </a:r>
            <a:r>
              <a:rPr lang="en-US" dirty="0"/>
              <a:t>: This algorithm can capture eye closure and how much of the eye is covered by the eyelid more eyelid coverage meant the driver is drowsy.</a:t>
            </a:r>
          </a:p>
          <a:p>
            <a:r>
              <a:rPr lang="en-US" b="1" dirty="0"/>
              <a:t>Special Techniques</a:t>
            </a:r>
            <a:r>
              <a:rPr lang="en-US" dirty="0"/>
              <a:t>: Calculating Eyelid Coverage using Sobel and Contours.</a:t>
            </a:r>
          </a:p>
        </p:txBody>
      </p:sp>
      <p:pic>
        <p:nvPicPr>
          <p:cNvPr id="6" name="Picture 5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9C1AFD7D-AFC7-5907-D96C-998729559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6" t="29782" r="16048" b="49838"/>
          <a:stretch/>
        </p:blipFill>
        <p:spPr>
          <a:xfrm>
            <a:off x="8402075" y="4405513"/>
            <a:ext cx="1044743" cy="762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5AB59E-2E2B-3475-7C4D-6BD4B718C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710" y="2054027"/>
            <a:ext cx="1371913" cy="76217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EA5958F-7251-BD34-424D-6DD04713E0A8}"/>
              </a:ext>
            </a:extLst>
          </p:cNvPr>
          <p:cNvGrpSpPr/>
          <p:nvPr/>
        </p:nvGrpSpPr>
        <p:grpSpPr>
          <a:xfrm>
            <a:off x="9725465" y="2877333"/>
            <a:ext cx="2212535" cy="1529567"/>
            <a:chOff x="5775766" y="413534"/>
            <a:chExt cx="2036466" cy="1449788"/>
          </a:xfrm>
        </p:grpSpPr>
        <p:pic>
          <p:nvPicPr>
            <p:cNvPr id="18" name="Picture 17" descr="A collage of different images of a person&#10;&#10;Description automatically generated">
              <a:extLst>
                <a:ext uri="{FF2B5EF4-FFF2-40B4-BE49-F238E27FC236}">
                  <a16:creationId xmlns:a16="http://schemas.microsoft.com/office/drawing/2014/main" id="{41FD98DB-EF09-1AF5-D6B0-025F39915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99" t="22156" r="38181" b="68331"/>
            <a:stretch/>
          </p:blipFill>
          <p:spPr>
            <a:xfrm>
              <a:off x="5775766" y="413534"/>
              <a:ext cx="2036466" cy="1449788"/>
            </a:xfrm>
            <a:prstGeom prst="rect">
              <a:avLst/>
            </a:prstGeom>
          </p:spPr>
        </p:pic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D43463BE-4749-7A8D-7C78-05DCADB74BC6}"/>
                </a:ext>
              </a:extLst>
            </p:cNvPr>
            <p:cNvSpPr/>
            <p:nvPr/>
          </p:nvSpPr>
          <p:spPr>
            <a:xfrm>
              <a:off x="6431666" y="1261641"/>
              <a:ext cx="212202" cy="266216"/>
            </a:xfrm>
            <a:prstGeom prst="leftBracket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2E224414-2F41-922C-3721-9C9F88B61377}"/>
                </a:ext>
              </a:extLst>
            </p:cNvPr>
            <p:cNvSpPr/>
            <p:nvPr/>
          </p:nvSpPr>
          <p:spPr>
            <a:xfrm rot="10800000" flipH="1">
              <a:off x="6726051" y="914400"/>
              <a:ext cx="45719" cy="613457"/>
            </a:xfrm>
            <a:prstGeom prst="rightBracket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CA0B9FC1-1ECC-0DC1-A826-30FEB6DDF228}"/>
                </a:ext>
              </a:extLst>
            </p:cNvPr>
            <p:cNvSpPr/>
            <p:nvPr/>
          </p:nvSpPr>
          <p:spPr>
            <a:xfrm>
              <a:off x="6467550" y="914400"/>
              <a:ext cx="176318" cy="320232"/>
            </a:xfrm>
            <a:prstGeom prst="leftBracket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7C83AD-9589-D848-44E5-36D1CB26CC58}"/>
                </a:ext>
              </a:extLst>
            </p:cNvPr>
            <p:cNvSpPr txBox="1"/>
            <p:nvPr/>
          </p:nvSpPr>
          <p:spPr>
            <a:xfrm>
              <a:off x="5835105" y="1293560"/>
              <a:ext cx="6534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Pupil Coverage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8B36EE-0DA6-D6B1-97D5-1510CCC8F247}"/>
                </a:ext>
              </a:extLst>
            </p:cNvPr>
            <p:cNvSpPr txBox="1"/>
            <p:nvPr/>
          </p:nvSpPr>
          <p:spPr>
            <a:xfrm>
              <a:off x="5876137" y="923087"/>
              <a:ext cx="6534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Eyelid Coverage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B8E60A-F2CC-AF90-0208-942E6E3B5A53}"/>
                </a:ext>
              </a:extLst>
            </p:cNvPr>
            <p:cNvSpPr txBox="1"/>
            <p:nvPr/>
          </p:nvSpPr>
          <p:spPr>
            <a:xfrm>
              <a:off x="6760775" y="1113406"/>
              <a:ext cx="7407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Entire Eye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9BD5F7-B16E-0696-E65E-2EDDAD60437B}"/>
              </a:ext>
            </a:extLst>
          </p:cNvPr>
          <p:cNvCxnSpPr>
            <a:cxnSpLocks/>
            <a:stCxn id="16" idx="3"/>
            <a:endCxn id="23" idx="3"/>
          </p:cNvCxnSpPr>
          <p:nvPr/>
        </p:nvCxnSpPr>
        <p:spPr>
          <a:xfrm>
            <a:off x="9192623" y="2435114"/>
            <a:ext cx="1351824" cy="1158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CE1FDE-E6C0-1E22-D875-934CC4781173}"/>
              </a:ext>
            </a:extLst>
          </p:cNvPr>
          <p:cNvCxnSpPr>
            <a:cxnSpLocks/>
            <a:stCxn id="6" idx="3"/>
            <a:endCxn id="22" idx="3"/>
          </p:cNvCxnSpPr>
          <p:nvPr/>
        </p:nvCxnSpPr>
        <p:spPr>
          <a:xfrm flipV="1">
            <a:off x="9446818" y="3984377"/>
            <a:ext cx="1053049" cy="8022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A182EE-A796-2B11-5CBA-B838EDB87D5B}"/>
              </a:ext>
            </a:extLst>
          </p:cNvPr>
          <p:cNvSpPr txBox="1"/>
          <p:nvPr/>
        </p:nvSpPr>
        <p:spPr>
          <a:xfrm>
            <a:off x="7820709" y="2871766"/>
            <a:ext cx="1371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Contours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984A04-95A8-1CDC-AFD8-64D062682F61}"/>
              </a:ext>
            </a:extLst>
          </p:cNvPr>
          <p:cNvSpPr txBox="1"/>
          <p:nvPr/>
        </p:nvSpPr>
        <p:spPr>
          <a:xfrm>
            <a:off x="8116960" y="5167687"/>
            <a:ext cx="1614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Facial Landmarks</a:t>
            </a:r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2D0F0640-3E2B-3B27-F107-5C6BF729B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1982880"/>
              </p:ext>
            </p:extLst>
          </p:nvPr>
        </p:nvGraphicFramePr>
        <p:xfrm>
          <a:off x="566942" y="5174243"/>
          <a:ext cx="10367758" cy="1630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EC366ED4-9DB1-F36C-786D-1568E00F96F2}"/>
              </a:ext>
            </a:extLst>
          </p:cNvPr>
          <p:cNvSpPr/>
          <p:nvPr/>
        </p:nvSpPr>
        <p:spPr>
          <a:xfrm flipH="1">
            <a:off x="490192" y="769715"/>
            <a:ext cx="153500" cy="7100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1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71DD6-9F40-E5DA-F8BB-7149A08C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Evaluation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489BE-501C-150D-AAE0-490414192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790779" cy="4067513"/>
          </a:xfrm>
        </p:spPr>
        <p:txBody>
          <a:bodyPr>
            <a:normAutofit/>
          </a:bodyPr>
          <a:lstStyle/>
          <a:p>
            <a:r>
              <a:rPr lang="en-US" sz="1800" dirty="0"/>
              <a:t>Algorithm 1 had an accuracy of 0.58, and performed better at identifying "Drowsy" instances</a:t>
            </a:r>
          </a:p>
          <a:p>
            <a:pPr lvl="1"/>
            <a:r>
              <a:rPr lang="en-US" sz="1400" dirty="0"/>
              <a:t>Hyper Parameters:</a:t>
            </a:r>
          </a:p>
          <a:p>
            <a:pPr lvl="2"/>
            <a:r>
              <a:rPr lang="en-US" sz="1200" dirty="0"/>
              <a:t>EAR Threshold of 0.30</a:t>
            </a:r>
          </a:p>
          <a:p>
            <a:r>
              <a:rPr lang="en-US" sz="1800" dirty="0"/>
              <a:t>Algorithm 2 had an accuracy of 0.65 and was equally good in identifying “Drowsy” and “Non-Drowsy” instances.</a:t>
            </a:r>
          </a:p>
          <a:p>
            <a:pPr lvl="1"/>
            <a:r>
              <a:rPr lang="en-US" sz="1400" dirty="0"/>
              <a:t>Hyper Parameters:</a:t>
            </a:r>
          </a:p>
          <a:p>
            <a:pPr lvl="2"/>
            <a:r>
              <a:rPr lang="en-US" sz="1200" dirty="0"/>
              <a:t>Eyelid Coverage Threshold of 0.55</a:t>
            </a:r>
          </a:p>
          <a:p>
            <a:pPr lvl="2"/>
            <a:r>
              <a:rPr lang="en-US" sz="1200" dirty="0"/>
              <a:t>Eye Padding of 5 pixels</a:t>
            </a:r>
          </a:p>
          <a:p>
            <a:pPr lvl="2"/>
            <a:r>
              <a:rPr lang="en-US" sz="1200" dirty="0"/>
              <a:t>kernel size of 7 for Sobel Filter</a:t>
            </a:r>
          </a:p>
          <a:p>
            <a:pPr lvl="1"/>
            <a:endParaRPr lang="en-US" sz="1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A blue squares with numbers&#10;&#10;Description automatically generated">
            <a:extLst>
              <a:ext uri="{FF2B5EF4-FFF2-40B4-BE49-F238E27FC236}">
                <a16:creationId xmlns:a16="http://schemas.microsoft.com/office/drawing/2014/main" id="{37E7CA3F-9E70-B2BC-6CA4-0FB2A18D7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73" y="381000"/>
            <a:ext cx="4023762" cy="3048000"/>
          </a:xfrm>
          <a:prstGeom prst="rect">
            <a:avLst/>
          </a:prstGeom>
        </p:spPr>
      </p:pic>
      <p:pic>
        <p:nvPicPr>
          <p:cNvPr id="17" name="Picture 16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040BE26B-B4FB-D169-DFE1-52259C29F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02" y="3713162"/>
            <a:ext cx="4017476" cy="3043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A98701-E27F-138B-68C3-8DF803653C56}"/>
              </a:ext>
            </a:extLst>
          </p:cNvPr>
          <p:cNvSpPr txBox="1"/>
          <p:nvPr/>
        </p:nvSpPr>
        <p:spPr>
          <a:xfrm>
            <a:off x="8407400" y="3646100"/>
            <a:ext cx="2852618" cy="278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Confusion Matrix for Algorithm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C445AD-8B1D-0802-DBA8-49EA89B65D48}"/>
              </a:ext>
            </a:extLst>
          </p:cNvPr>
          <p:cNvSpPr txBox="1"/>
          <p:nvPr/>
        </p:nvSpPr>
        <p:spPr>
          <a:xfrm>
            <a:off x="6548193" y="330200"/>
            <a:ext cx="2852618" cy="278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Confusion Matrix for Algorithm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D3592B-AE01-8A1A-B12B-8817D378BC84}"/>
              </a:ext>
            </a:extLst>
          </p:cNvPr>
          <p:cNvSpPr/>
          <p:nvPr/>
        </p:nvSpPr>
        <p:spPr>
          <a:xfrm flipH="1">
            <a:off x="-5348" y="1089299"/>
            <a:ext cx="153500" cy="7100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1158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</TotalTime>
  <Words>1439</Words>
  <Application>Microsoft Office PowerPoint</Application>
  <PresentationFormat>Widescreen</PresentationFormat>
  <Paragraphs>110</Paragraphs>
  <Slides>12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AccentBoxVTI</vt:lpstr>
      <vt:lpstr>Driver Drowsiness Detection System using Facial Analysis </vt:lpstr>
      <vt:lpstr>Bio</vt:lpstr>
      <vt:lpstr>Introduction</vt:lpstr>
      <vt:lpstr>Background &amp; Context</vt:lpstr>
      <vt:lpstr>Methodology</vt:lpstr>
      <vt:lpstr>Dataset &amp; Data Prepocessing</vt:lpstr>
      <vt:lpstr>Algorithm 1</vt:lpstr>
      <vt:lpstr>Algorithm 2</vt:lpstr>
      <vt:lpstr>Evaluation</vt:lpstr>
      <vt:lpstr>Analysis &amp; Future Work</vt:lpstr>
      <vt:lpstr>For More Information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Lozano, Francisco</cp:lastModifiedBy>
  <cp:revision>114</cp:revision>
  <dcterms:created xsi:type="dcterms:W3CDTF">2024-11-07T01:11:18Z</dcterms:created>
  <dcterms:modified xsi:type="dcterms:W3CDTF">2024-11-07T22:33:02Z</dcterms:modified>
</cp:coreProperties>
</file>